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9" r:id="rId8"/>
    <p:sldId id="271" r:id="rId9"/>
    <p:sldId id="276" r:id="rId10"/>
    <p:sldId id="273" r:id="rId11"/>
    <p:sldId id="275" r:id="rId12"/>
    <p:sldId id="280" r:id="rId13"/>
    <p:sldId id="277" r:id="rId14"/>
    <p:sldId id="278" r:id="rId15"/>
    <p:sldId id="259" r:id="rId16"/>
    <p:sldId id="263" r:id="rId17"/>
    <p:sldId id="264" r:id="rId18"/>
    <p:sldId id="261" r:id="rId19"/>
    <p:sldId id="260" r:id="rId20"/>
    <p:sldId id="279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AF30-16FA-4B97-9E9B-5EC9E4073281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4A0-50FC-4FB1-98FD-86B34FB9FE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0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AF30-16FA-4B97-9E9B-5EC9E4073281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4A0-50FC-4FB1-98FD-86B34FB9FE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865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AF30-16FA-4B97-9E9B-5EC9E4073281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4A0-50FC-4FB1-98FD-86B34FB9FE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514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AF30-16FA-4B97-9E9B-5EC9E4073281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4A0-50FC-4FB1-98FD-86B34FB9FE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5375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AF30-16FA-4B97-9E9B-5EC9E4073281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4A0-50FC-4FB1-98FD-86B34FB9FE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568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AF30-16FA-4B97-9E9B-5EC9E4073281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4A0-50FC-4FB1-98FD-86B34FB9FE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53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AF30-16FA-4B97-9E9B-5EC9E4073281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4A0-50FC-4FB1-98FD-86B34FB9FE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8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AF30-16FA-4B97-9E9B-5EC9E4073281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4A0-50FC-4FB1-98FD-86B34FB9FE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8986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AF30-16FA-4B97-9E9B-5EC9E4073281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4A0-50FC-4FB1-98FD-86B34FB9FE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5679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AF30-16FA-4B97-9E9B-5EC9E4073281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4A0-50FC-4FB1-98FD-86B34FB9FE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334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AF30-16FA-4B97-9E9B-5EC9E4073281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4A0-50FC-4FB1-98FD-86B34FB9FE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49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9AF30-16FA-4B97-9E9B-5EC9E4073281}" type="datetimeFigureOut">
              <a:rPr lang="pl-PL" smtClean="0"/>
              <a:t>02.06.2026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B4A0-50FC-4FB1-98FD-86B34FB9FE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099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5.jpeg"/><Relationship Id="rId7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4.pn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25.pn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1556793"/>
            <a:ext cx="7918648" cy="1512167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dirty="0" smtClean="0"/>
              <a:t> 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3100" dirty="0" smtClean="0"/>
              <a:t>"</a:t>
            </a:r>
            <a:r>
              <a:rPr lang="pl-PL" sz="2800" b="1" dirty="0"/>
              <a:t>Zawodowa Przygoda z Erasmus+ </a:t>
            </a:r>
            <a:r>
              <a:rPr lang="pl-PL" sz="2800" b="1" dirty="0" smtClean="0"/>
              <a:t>2025-1-PL01-KA121-VET000318141</a:t>
            </a:r>
            <a:r>
              <a:rPr lang="pl-PL" sz="3100" dirty="0" smtClean="0"/>
              <a:t>" , </a:t>
            </a:r>
            <a:r>
              <a:rPr lang="pl-PL" sz="3100" dirty="0" err="1" smtClean="0"/>
              <a:t>Paralia</a:t>
            </a:r>
            <a:r>
              <a:rPr lang="pl-PL" sz="3100" dirty="0" smtClean="0"/>
              <a:t> </a:t>
            </a:r>
            <a:r>
              <a:rPr lang="pl-PL" sz="3100" dirty="0" err="1" smtClean="0"/>
              <a:t>Katerinis</a:t>
            </a:r>
            <a:r>
              <a:rPr lang="pl-PL" sz="3100" dirty="0" smtClean="0"/>
              <a:t>, Grecja</a:t>
            </a:r>
            <a:br>
              <a:rPr lang="pl-PL" sz="3100" dirty="0" smtClean="0"/>
            </a:br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dirty="0" smtClean="0"/>
              <a:t> 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140968"/>
            <a:ext cx="6944816" cy="2497832"/>
          </a:xfrm>
        </p:spPr>
        <p:txBody>
          <a:bodyPr>
            <a:normAutofit lnSpcReduction="10000"/>
          </a:bodyPr>
          <a:lstStyle/>
          <a:p>
            <a:pPr algn="l"/>
            <a:r>
              <a:rPr lang="pl-PL" sz="1800" b="1" u="sng" dirty="0" smtClean="0">
                <a:solidFill>
                  <a:srgbClr val="0070C0"/>
                </a:solidFill>
              </a:rPr>
              <a:t>Grupa I : 27.04-09.05.2026</a:t>
            </a:r>
          </a:p>
          <a:p>
            <a:pPr algn="l"/>
            <a:r>
              <a:rPr lang="pl-PL" sz="1800" b="1" dirty="0" smtClean="0">
                <a:solidFill>
                  <a:srgbClr val="0070C0"/>
                </a:solidFill>
              </a:rPr>
              <a:t>Joanna Dubert</a:t>
            </a:r>
          </a:p>
          <a:p>
            <a:pPr algn="l"/>
            <a:r>
              <a:rPr lang="pl-PL" sz="1800" b="1" dirty="0" smtClean="0">
                <a:solidFill>
                  <a:srgbClr val="0070C0"/>
                </a:solidFill>
              </a:rPr>
              <a:t>Kamila </a:t>
            </a:r>
            <a:r>
              <a:rPr lang="pl-PL" sz="1800" b="1" dirty="0" err="1" smtClean="0">
                <a:solidFill>
                  <a:srgbClr val="0070C0"/>
                </a:solidFill>
              </a:rPr>
              <a:t>Ginter</a:t>
            </a:r>
            <a:endParaRPr lang="pl-PL" sz="1800" b="1" dirty="0" smtClean="0">
              <a:solidFill>
                <a:srgbClr val="0070C0"/>
              </a:solidFill>
            </a:endParaRPr>
          </a:p>
          <a:p>
            <a:pPr algn="l"/>
            <a:r>
              <a:rPr lang="pl-PL" sz="1800" b="1" dirty="0" smtClean="0">
                <a:solidFill>
                  <a:srgbClr val="0070C0"/>
                </a:solidFill>
              </a:rPr>
              <a:t>Aleksander Wiśniewski</a:t>
            </a:r>
          </a:p>
          <a:p>
            <a:pPr algn="r"/>
            <a:r>
              <a:rPr lang="pl-PL" sz="1800" b="1" u="sng" dirty="0" smtClean="0">
                <a:solidFill>
                  <a:srgbClr val="0070C0"/>
                </a:solidFill>
              </a:rPr>
              <a:t>Grupa II:  10.05-22.05.2026</a:t>
            </a:r>
          </a:p>
          <a:p>
            <a:pPr algn="r"/>
            <a:r>
              <a:rPr lang="pl-PL" sz="1800" b="1" dirty="0" smtClean="0">
                <a:solidFill>
                  <a:srgbClr val="0070C0"/>
                </a:solidFill>
              </a:rPr>
              <a:t>Anna </a:t>
            </a:r>
            <a:r>
              <a:rPr lang="pl-PL" sz="1800" b="1" dirty="0" err="1" smtClean="0">
                <a:solidFill>
                  <a:srgbClr val="0070C0"/>
                </a:solidFill>
              </a:rPr>
              <a:t>Bielecka-Ziuzia</a:t>
            </a:r>
            <a:endParaRPr lang="pl-PL" sz="1800" b="1" dirty="0" smtClean="0">
              <a:solidFill>
                <a:srgbClr val="0070C0"/>
              </a:solidFill>
            </a:endParaRPr>
          </a:p>
          <a:p>
            <a:pPr algn="r"/>
            <a:r>
              <a:rPr lang="pl-PL" sz="1800" b="1" dirty="0" smtClean="0">
                <a:solidFill>
                  <a:srgbClr val="0070C0"/>
                </a:solidFill>
              </a:rPr>
              <a:t>Renata Król- Klusek</a:t>
            </a:r>
          </a:p>
          <a:p>
            <a:pPr algn="r"/>
            <a:r>
              <a:rPr lang="pl-PL" sz="1800" b="1" dirty="0" smtClean="0">
                <a:solidFill>
                  <a:srgbClr val="0070C0"/>
                </a:solidFill>
              </a:rPr>
              <a:t>Weronika </a:t>
            </a:r>
            <a:r>
              <a:rPr lang="pl-PL" sz="1800" b="1" dirty="0" err="1" smtClean="0">
                <a:solidFill>
                  <a:srgbClr val="0070C0"/>
                </a:solidFill>
              </a:rPr>
              <a:t>Weremko</a:t>
            </a:r>
            <a:endParaRPr lang="pl-PL" sz="1800" b="1" dirty="0" smtClean="0">
              <a:solidFill>
                <a:srgbClr val="0070C0"/>
              </a:solidFill>
            </a:endParaRPr>
          </a:p>
          <a:p>
            <a:endParaRPr lang="pl-PL" dirty="0"/>
          </a:p>
        </p:txBody>
      </p:sp>
      <p:sp>
        <p:nvSpPr>
          <p:cNvPr id="4" name="AutoShape 2" descr="data:image/png;base64,iVBORw0KGgoAAAANSUhEUgAAB4AAAAQ4CAIAAABnsVYUAAAAtGVYSWZJSSoACAAAAAYAEgEDAAEAAAABAAAAGgEFAAEAAABWAAAAGwEFAAEAAABeAAAAKAEDAAEAAAACAAAAEwIDAAEAAAABAAAAaYcEAAEAAABmAAAAAAAAAGAAAAABAAAAYAAAAAEAAAAGAACQBwAEAAAAMDIxMAGRBwAEAAAAAQIDAACgBwAEAAAAMDEwMAGgAwABAAAA//8AAAKgBAABAAAAgAcAAAOgBAABAAAAOAQAAAAAAABjIwXpAAAACXBIWXMAAA7EAAAOxAGVKw4bAAAF4WlUWHRYTUw6Y29tLmFkb2JlLnhtcAAAAAAAPD94cGFja2V0IGJlZ2luPSfvu78nIGlkPSdXNU0wTXBDZWhpSHpyZVN6TlRjemtjOWQnPz4KPHg6eG1wbWV0YSB4bWxuczp4PSdhZG9iZTpuczptZXRhLyc+CjxyZGY6UkRGIHhtbG5zOnJkZj0naHR0cDovL3d3dy53My5vcmcvMTk5OS8wMi8yMi1yZGYtc3ludGF4LW5zIyc+CgogPHJkZjpEZXNjcmlwdGlvbiByZGY6YWJvdXQ9JycKICB4bWxuczpBdHRyaWI9J2h0dHA6Ly9ucy5hdHRyaWJ1dGlvbi5jb20vYWRzLzEuMC8nPgogIDxBdHRyaWI6QWRzPgogICA8cmRmOlNlcT4KICAgIDxyZGY6bGkgcmRmOnBhcnNlVHlwZT0nUmVzb3VyY2UnPgogICAgIDxBdHRyaWI6Q3JlYXRlZD4yMDI2LTAzLTE2PC9BdHRyaWI6Q3JlYXRlZD4KICAgICA8QXR0cmliOkRhdGE+eyZxdW90O2RvYyZxdW90OzomcXVvdDtEQUdrb2xuOEVobyZxdW90OywmcXVvdDt1c2VyJnF1b3Q7OiZxdW90O1VBR2tvcWFodERZJnF1b3Q7LCZxdW90O2JyYW5kJnF1b3Q7OiZxdW90O0JBR2tvbDNPNm9nJnF1b3Q7LCZxdW90O3RlbXBsYXRlJnF1b3Q7OiZxdW90O0JlaWdlIEJsYWNrIFNpbXBsZSBBZXN0aGV0aWMgVGhlc2lzIERlZmVuc2UgUHJlc2VudGF0aW9uJnF1b3Q7fTwvQXR0cmliOkRhdGE+CiAgICAgPEF0dHJpYjpFeHRJZD5lYTYzYmUyMy05MTRlLTQ0OWItYWZjNC04NjQ1MjJiMjllZDk8L0F0dHJpYjpFeHRJZD4KICAgICA8QXR0cmliOkZiSWQ+NTI1MjY1OTE0MTc5NTgwPC9BdHRyaWI6RmJJZD4KICAgICA8QXR0cmliOlRvdWNoVHlwZT4yPC9BdHRyaWI6VG91Y2hUeXBlPgogICAgPC9yZGY6bGk+CiAgIDwvcmRmOlNlcT4KICA8L0F0dHJpYjpBZHM+CiA8L3JkZjpEZXNjcmlwdGlvbj4KCiA8cmRmOkRlc2NyaXB0aW9uIHJkZjphYm91dD0nJwogIHhtbG5zOmRjPSdodHRwOi8vcHVybC5vcmcvZGMvZWxlbWVudHMvMS4xLyc+CiAgPGRjOnRpdGxlPgogICA8cmRmOkFsdD4KICAgIDxyZGY6bGkgeG1sOmxhbmc9J3gtZGVmYXVsdCc+VGVrc3QgYWthcGl0dSAtIDE8L3JkZjpsaT4KICAgPC9yZGY6QWx0PgogIDwvZGM6dGl0bGU+CiA8L3JkZjpEZXNjcmlwdGlvbj4KCiA8cmRmOkRlc2NyaXB0aW9uIHJkZjphYm91dD0nJwogIHhtbG5zOnBkZj0naHR0cDovL25zLmFkb2JlLmNvbS9wZGYvMS4zLyc+CiAgPHBkZjpBdXRob3I+S290dWxhIEFkcmlhbm5uYTwvcGRmOkF1dGhvcj4KIDwvcmRmOkRlc2NyaXB0aW9uPgoKIDxyZGY6RGVzY3JpcHRpb24gcmRmOmFib3V0PScnCiAgeG1sbnM6eG1wPSdodHRwOi8vbnMuYWRvYmUuY29tL3hhcC8xLjAvJz4KICA8eG1wOkNyZWF0b3JUb29sPkNhbnZhIGRvYz1EQUdrb2xuOEVobyB1c2VyPVVBR2tvcWFodERZIGJyYW5kPUJBR2tvbDNPNm9nIHRlbXBsYXRlPUJlaWdlIEJsYWNrIFNpbXBsZSBBZXN0aGV0aWMgVGhlc2lzIERlZmVuc2UgUHJlc2VudGF0aW9uPC94bXA6Q3JlYXRvclRvb2w+CiA8L3JkZjpEZXNjcmlwdGlvbj4KPC9yZGY6UkRGPgo8L3g6eG1wbWV0YT4KPD94cGFja2V0IGVuZD0ncic/Pr6cDcIAACAASURBVHic7J0HQFRXvv+Tt9mXCNNATUzZ7L7tm93/7tt92TRl5k6h2QsqVqTZolFREwtGY01UYHpBrNhLFFHsBRC7Yi9Ir9JhmHbr/M85F4wag7FQdM8nv4zDzNx7z/2dcu/93t/9nVfczcO5OZblOJpjOIalGY5kOdIB/yYZjqIeszAGg2kXcG43y7ppCnRn8M7BsA7SzZFuF+MmYW/muLYuIAaDwWAwGAwGg8FgMBgM5uXklcd8z3EcyzIc+o9hGYbmGJpmSZYhOcbFsiSUtbBhw9a+jQMdmKVBh+U4h5tzcKyLYUFHZgCwf0NZGoPBYDAYDAaDwWAwGAwGg3n+PEaAZqFqxTBQhGaRVAU+AP+Sx87nJu67lrjv+rqUa9iwYWvnth7ZupSr61KuJO67mnG5kGUpFnZuGvZqNxagMRgMBoPBYDAYDAaDwWAwLcJjBGiao0mOYjgU/syyLMzHwbo4NmhOsofS5KFc6UHosGHD1s5NSOhEMkMHqeUN6QpPmXn0ksMwqw7n5GBSHYbGGTgwGAwGg8FgMBgMBoPBYDAtw2MEaI5lOJpBKaA5ChkNxWhy4KwkT584UdcYsUKHDRu2dm4iQi2SxXnJ9WIf8F4/dslBjnKBrsyiO0s4BTQGg8FgMBgMBoPBYDAYDKaFeKwAzXE0y9E0y3IM52ZYN0NzHMUEfb3PU2kQE1ohoceGDVu7N51YrvNWGCRSvVCmG73kIHyogaMZhsYZODAYDAaDwWAwGAwGg8FgMC3H4wRojuUYiqOdHIsmMoM5oTmOpAd9vV+gMImlbS6rYcOG7fEmIrRiuQaaTOcpj4v8dh/o2TToyTAEGnTu1hltMBgMBoPBYDAYDAaDwWAw/3H8DAGapdy0080xjJulOTQNIUUPik4RygzirloR1LawYcPWzg10VbWQiBPJdAJF7OjvUmByHY6EPRp2cpyDA4PBYDAYDAaDwWAwGAwG0yI8RoBmYc4NOBehmyMZN0m7acrtJt3uoOgUAaEXy7RimR4bNmzt3AQykydhERNmcTeLt8w8fslRmuJojmIYhgW9G89CiMFgMBgMBoPBYDCYVoe7j7YuCwaDaUEeI0DTHEVxLjQUuBiGhBljYUoOZ3D0HrHMKJEaRTI9NmzY2r0ZRARMvuFBaIVy/Zglh2gGPc/AcAzLUhzTOsMNBoPBYDAYDAaDwWAw94BqEwvzQmIBGoN5uXlcBLSbgU/qQ2gWylUwETTDUUNn75HIDCKpoa0TC2DDhu1nmZDQCQiNp1wrkOvGLDnEwsQb6FgPs3DgJNAYDAaDwWAwGAwGg2ltkP7MsCyNg6AxmJebxwjQbjgc8M9EwBtSLC9Ycdyw2SlimV4o04vk2LBha+8mlN8/JyEUoBt7txt2azc+ymMwGAwGg8FgMBgMptW5LwAaC9AYzMsMFqCxYXv5DQvQGAwGg8FgMBgMBoNpb7Asm5ube+3KNYfDgQVoDOYlBgvQ2LC9/IYFaAwGg8FgMBgMBoPBtDc4jnM4HDabjWEYLEBjMC8xWIDGhu3lNyxAYzAYDAaDwWAwGAymvcE9SFsXB4PBtBRYgMaG7eU3LEBjMBgMBoPBYDAYDAaDwWDaBCxAY8P28hsWoDEYDAaDwWAwGAwG0+5oDH1mORan4MBgXmawAI0N28tvWIDGYDAYDAaDwWAwGEx7g+M4miIpl4NlaCxAYzAtDfezee6bxgI0Nmwvv2EBGoPBYDAYDAaDwWAw7Q2O46qrKsrLSlgYAc22dXEwmJccJO+yJEmWlpbW1oCul1dTXV5ZUVZRXlJbU1lbW9tgrWdZtiU0aCxAY8P28hsWoDEYDAaDwWAwGAwG097gOO7KlWtpaSdstnosQGMwLQovK5MuR1Hh7VUrTUf2b9iydt7+3eu+37xia6LuYMq2wwf3nT2VStM0r0E/361jAfo/zoSETkhoRYQB/akTyrVIndSJoOnFhBG8og/h5/D3cv73wHRCJGW2+S5ge1JrYwGaffApDzfDcQwaSfghjXP/tHHIGgcf9w8Gv+VfuKYhiuO4+79s+ruF960FYZHn2Pt2DYFc13jbkv7BKyz0MlwEpU9rGrjRN8j4902fs02ra1o9e8+5TW57gT2HwWAwGAwGg8FgXgzAVU1KyqH58xbu35sE3rd1cTCYlxleRygtvrnWMjpBN9ISG2KODVkUHTbvy4hvvoqY+2XE/Bnh6sXTamqqmRZIiYMF6P84E8q0Qp84EWEWyw0ihUYoj70nQHsRBm/pSi+pQaiI81DFecqNYoURKtFEnJcs1kumEyj0wNp8F7A9qbWxAO1yczTDcgw/hrBuB8fZONbFsi6KYxm4efanDJQQ/AD8jP8l0lkZzs0gbRbuAMNxtLtJmQVfwiV44RZ+g375okIhz1FNIjGsKwYcBRws5wL7xbIURdXBvQd7TdNuCvyWg4uwDElT0G1IswcuIJHRyHe8Gs1wJFgGuoyhoN8YuCSvQYP1MiyLBWgMBoPBYDAYDAbTCoCrkmvXbp5IP2mtr26JtLMYDIaHV59rqvIzjq00xY6K14w0Lw8xLg1ZMDNsVlT43C/Dv/kq7KtJ4fO+GmvRLaqvq2mMA3x+YAH6P88ag52NIrlOJNeI5Fqx3CKSgz+1IkItluq9fQxiQu+p0AsIM/hcINcI5LESItZLqhPKjILG0GlsL5K1rQANxjgnTdppFwUlYTCSUBxLcgzUi8EfD4U2P2z84ANFUaYxlhctg7ToByKEKYam4bwVDMWBVyg/gy0Aa9l9a0lYXgyGTqNdrItkSSgVgz1DYj74jmZJmqEZ8C8DJXqwyyTrJlnoZDfHuFk+xhx4g6aBe4DPWcrN0sAYzslwDmAs5wSrR+viw9GRas+hisInfxgMBoPBYDAYDKYl4S/2su9kX7tyhWWpHy4NMRjMc4Xva9VVZWlHNiVoxpqWhxiWheiWjNIuHhU9DerOs6eGz4oK+2oyeI2YP3PMasuy0uICFvG8xAEsQP8nGox9hok41CJCg96vQAK0WiiPEcjUXlK9GArNRhFhFhEGAaERyOPEcg34XORjEsqMbV5+bE9qbStAI/2UIlmabsy7AaEZqKSCr6CeiqJvH22NEjQNlkAx1DTTKCyz9A8aNooNhgosRbMUBQVW9CnkBY6AhgoyA0Vo5Ci4awyM9gYf0RT0J0XSYFdpdKJGIb2d432EFHoaqckMekMhURrK8vA/BrqRBR+yFFgc/sMiERpJz26OxAI0BoPBYDAYDAaDaWl4RczlIo8dOfTt4gWJ6xJdTsdzD7rEYDB8X8vJvrV989qYxVPjFo5SLwyNnR8GLOab0DnTw2ZMCZ8JbHL4rCnhX08L/3p6xKLZ41Yav7tx7RJJkliAxvb0JpYbhTKNUKYWEVoJYRJJ40WEQSiPEyhiBCgmGv5JmMRyE6xlQiOEH+q9ZHqx1CiS4QjoF8/aVoCmWJKB6icaPaCoCrVSqHvCaGWShvIo24yh0adRgGZgMC9Nu+ErxVEUTO3BIHgRFq6Vgbo0P2LRMEPFCwuf5RkGODeJ7FBE5sDftIslXQxF0rwATzMcr7lzjdmyYe40iub1feB+6Bam6afQQY2R53zqDv4X8McujiXdKNkJPu3DYDAYDAaDwWAwLQq4KrHZ7Fcz00zqufNmT9+8Ye3Na+f5cEt8MYLBPEdAt7p960ZCfPyULyZNHh/6zYzQ+V+FRU8NnzM9fMHMUd/MCJs7HerOc6aFz50WtnBG2IKZ4YtmgdewbRvMxYV5WIDG9vQmlBsEMrVIphFDTdks8jGKZFqRPE6o0AjkZg+l2hPmhjaKFEaxTAe+QvMWGr0IHfpT1+blx/ak1sYCNE0yFEwCATM5My74hkapIRgUwMvw8bbNGks3qaJ8gfl0yBQD1wHzUDicLpZtmtsQxU6jEGv4ScvuW0vCuWF0M00zFMkiFZoBuwScR5Ic5UJR0ChFh4umHTTtZJCQ3zSxIONmSJZ1coyTIynORTNOKM1DxZ8iOZJGi96bgxBVDO1inSjY+odJDNvaARgMBoPBYDAYDOalBQnQtlPpe+fOGj9hXITFpDt6eN/zfeQfg8G4mwToNStjly3+wqydaVJPNcRMNsZMM8RN3JL4nTlu0rJvQrVLIuPV48wxE9YaJn2fOCdeM3bHuuiDu1cU5N3CAjS2pzeh3CAkYFCzmDCKpQaRFKrPaEJCo5BY5aHSClVqsVzvQZhFMo1EFicidJ6ESUxoBXJgWIB+8axtBWiY0wFAulwcbefqSdZGsQ6Ss3P31NJmjW7K6dw0BKEhCeU2RimRKZp20TTKgMxxLmhowr3G1NAv8IkL44ahzU2DLk3SznqHvbzWXl5ju1teXVpaXlpSUVZWUVpeU1LRUFptL6+zNrhIkkG5o91In6abnIYip1GeaArmPnExDHyQxkYxVpaF2jXS+PnKAIvDwGgsQGMwGAwGg8FgMJiWg08LUFCQbzbrIiNDF8xfeOXKVRwBjcE8d2DYGUNdOrf+8O6pJw8vPpT8zcHdc/dsmZW0efLF0xt2bJhtWDZqtWH0jnUTNidM2rPly4xD321MGH9875Jbl/fV197FAjS2ZzGDkNCJYPZno1AK3qjFCo1IrhNKDWLC/F7vZb/tu+S9wNgO0niBLE5MxIrlWiRA6wQKaG1deGxPbG2cA5pxMxRTW+e8lF13+lbx+etlZ6+WZlwpvHCj8tyV0rNXis9eL/kpOwOtFNq1kjPXis9eK868VXY9u/x2fmVOYXXR3brqWrvTCUVVmnXRMKEHzQf3wmn4YKw12bL71pLA+GeWpmhXg8NWXFF/7sbdHUez1JvOzk9In6E7Pk19fKr2eJT+SJTu+FeG9PkJp7TbTm85cvPYheJbebV2u5OhnHUNDbcKq05cLT51pezM1dLT10pOATdeL7tw9e75G3cv5lQU3612ORwsCiSn0PkfCkwnaTeJBWgMBoPBYDAYDAbTooALkNraqvT0gxvXrzp86HBtdTkOf8ZgnjugT5Fkfephsyl2+ArN6MT4SdvWfqn9NiR2wai1pumrdF9oFkeoF4XrlkQsmxei/TbMsDRs6dxQ9cKRh1MSqyqxAI3tGUwM5UgdTPQsMwhkWpFSLVHoUToObSdVnE/EjIBxUf8XPE8gi/ck4sRyJEDLzbDG5XqBou3Lj+1JrW0FaAblab5dUPtt4uVp+rTpsSeilqV/vvT4tLhTk5cdnbT00OSYIz9tR7+ISZ0E7dgk8GfskZnG1PkrM5auP63dej4++crOY9knL5XezKsqKK+os9VRtBNJqXCmPoYlX2gBGoy5TpIsq609c6twTcr1GfpTwbP2S8du+vvwlX8YtOp3Qev+MDDxfwav/p+Ba/48OPHD4Rvk4zf0n5n0Rczx1Uk3CstsdtJ+o+juipTL42MOTVh+fFLMcfDV58uPfRGbOjX22HR12vyEc4czcqurbTCdSaMADbNxwKQmHIVP+zAYDAaDwWAwGEyLAi467HZbcnLyjBnRmjhDXs4NDgvQGMzzBvQpa11pSpJ+1rSR48JDp34eNm1i2KJZ4d/MCPt6eviiWZFLoiMWR4NPwuZMDZsdBbM/z5gUHjs/JGVXYlkpFqCxPbUReolMBychJHQCQucp04iUWgnKxeEtj3m/z8KJi4dGx/YNmjSuk9LsIVcL5WqwlIfcLJbqRIROiFNwvIDWxgI0zP7AHMss+mT0to4Bei+pXuxj9JCZJfIEgUzrKVPfV7Yfm8FDZhLIzEKZCbwH+/JmoPn9fgl/HLzmbyPW/Xv01sApuyIWHJxrObk6+VJ6Zm7h3Sqb08YwTpp2MTBJR8vuWosCyn+3qm7/mTszEzKkn+94u/tKAWESKQ0d5HEdlFqB0uQttXjK9Z5yk4iwdCQsYrkG/PnbAasjFx2+cLsWOOLwpcKRi/aLFKAXG8TwiQdDB5nRUw6cqfWS6f46YG3MyjMFRXUcw7JuhoKDPMVxJMNSFMoQ3dYOwGAwGAwGg8FgMC8zLMvm5uYvXPidr1+vqVOja6prcf4NDOa5A/qU014ZbzZFhITMmhI+Z2rErKjweV+Gz5gcPjsqfNbkiK+nhq3QTNy8euqcqaFLosMTNBPnTY+MXRh5cO+mivJyLEBje1pDArRYpoVx0Aq9h1wDXkXSeInU0MXvuw+GzTFu9Nm48x+TFgW9F6j3VKoFcp1QbvJUmL18tBKZWizXtP0uYHtCa1sBGiUgZtIuFX82Jknir5VIY7xkcfBOBko+LpQ3L0DrJITaS67xkoM3oKGCV4O33OhFGCRSXWelWeKv8+quf7/Pmm5hySNnH9ZvyTyXVWpl7DRHoin1WnbXWpQGh+vImexR0Tv/NHBN554WoUojksa8JdV5f6b38jF2JEydpKYOslhPQgM80wlOEBorVJr+NDjxi6UHb+cW2a2O9PNl4d8cEfloRYROLI8VymM7EDqRKkFEmEQqyx+GbVm89lReWTXHUaybRrM90ki4J1l82ofBYDAYDAaDwWBahsbZgFiWppkD+w+FhUZER8+prKhkaKZpKh98MYLBPDdAh6qsKNNo9KEjQ778IhzY9Enhs6eEh4waMn5MyOdjRk35PHT21Ehg0yaEzZwSDt58NSni62kR32/dWFaGBeiX2sSEAZpMIyDUHnKtp0IrkWu8pDovmUEk13kq1c8ShgyWFRBaIWEUyw0SsGaF2kMa10GuF8i17wUukY798sCRv5079963Cao/D/i2s1+cgNB7EkaRwij20XpJ1RIoHapFMIjSAl7FCr2IiJMQamBiuFodyi7901snQAE0IsVSsSxOLDMCE8m0r8tNQoVaIleLcYtqGWtjARoMHiybnlncbcw2b1+tiNCKYSPRooB6LWgPYrmmowIKyiIYZa9FLcTgQeg6EFqBUichNKChihRaT0LjCVugzltmAH1BTOjBzzwVGqECLG5828/0+/6r5GN3TF6WmnLiTnlNnZOhSLYxGTQLZ+Zzs/x8fDDRBHgH/nS34YkNf8qF5mCkYaoQUBLwlqFYBs2h6ObOZ5d/nXDyz31XdlIaJSqTUKUVyJdJpMvFUp1YCtylF/uoBXKTB+g+hN6LUIsI4Dfj/45YP8ecXlBR73Q50y4WjvrmAByrwSKwe2rekGkFiniRTCdWGv4wZOOS1efyS2rg9ml+sg+UdxpmL2lLzzQPdx8//rANC9YOALvP/si4R3oM005omoqVcz9UVa1SWc1sCJ37tUIRXkiepY7+k3viU/it9TsFBoPBYFoHfmB3Op2bN2wYN2ZCz55BX8+Jzs26lJedVVqYTcPYmGcd9pvOsvhLP3wcwbzANJ0KPX1LBktVV5auMBvHho+aND50wrhR48aETB4fOjpixNjRIRERIz8fMypqQtjkz0PHjR41cVzolM9Dp4wPGx0aum7thtJSLEC/3CYzQHFWqRUqYj3kak8CfuIl03hJNUKZ1kOhfbY8GDqhUiuQGYVI//WSGQWEWqCIkyhi/tJv3th5Ydcu/KqqULBj/z+7hs98K+A7gUwnkJrgj6VqL5kOPuaviBUqwIcG0ADEhAYa1Dc1AigmmoTNb50wCgmDQKGWKNRiqUHczSCS6V5XmAVKqF+Lpaa2d/7LaG0sQIOtsFx6ZrHPmM0doQCthxNgyrWwKaI7HwJ4i8UIGjn8SqETKTRihV4g1QmlOi9Qfhn40yBUGD0Jg1BuAL+UwNszeglYlgAtWSMitF7wc7VIoe7kb/nLoA39p+5cu/fy7eIqEmm7DBRVGQbKq2Ago4FxKMUEnHrvyUdS7qd50vWwaL5EqP5yJKwHKI5TLENBHZpmTbsuEOM3dyQsXgTMnuGp0AgUMRIiTqzQoq6kE8tiBXKjJ+p0EuhPI3DpZ+EbtFvOWx1OmqGOZxaGzD8gQvUO/CaW8z6MF4PBRKH5c/Dab1edLSipgRmzGTfj5hg3KAmMV2fbsfb0SIc/lxppCZ5vkR63Hu6R1q4c8h9I8/5HHzdmvGn91tvMhtphb2o//NSAw/1oUPqpZVuteC26oSfl5/it+UVas7QYDAaDaVH4gZ0kSW1cbJ/e/eQK/379BowfFznpi4lxy9V2e8OzT0XIQekKXW+hcCh8HMG0Ms/tNAYt7nI6SwuzUZbRpxSgqypKLEZD2KhRkREhYeEjgE0aFzpkWPCYyJCRIcNHjRoRER4SGjpi+Iihg4YGR0SMmDhu1LAhIQkrE0txDuiX3KRQcRb56URKtUgOxWIPqUWiiJVIY4VSrafc+BiR9zGmEythnDLUoKVmcTeLSKkXK+I6KZd/OnzmitV+Jbe8uOpXL5z7n2GzIt/p9Y2I0IilRqGPUSyLFYNNK4yeCrWHMkZAxImkcWJpnAQGNVs8YC5anUhheczW4cyHZg/CIvbVw0DObjqxXCdQGQVKLWxOPua2d/7LaO1ZgAbNBjYeeGcCtC69UKkRwmavA83D20fXWaZD0btGMcx0bJIoLWIlDPgVyGBSDrFUK/LRiWSgAeu8lDoRTIKs81CYPWSGXkiDLqmsoVknx4DTDpiPgwT/QMkXaawsRzFQkX7i3XkEj7gV+djDDP8DdEKEsl/wAjQUoxmSoaqtzs+X7nsn0NBRsaIj7DU6D5lGgELFxUo16C+g23by03n5GzoFmLoEmt4OMHf2T+jsbwz4YuvG/dfBOsDZ1vGLxVCARm3AS27ykpuBk0VEvIQA61H/ddCqb1edzi+tRkm6YQw25WbYJuc82zHmJwXQFtIR7quI+40vQFvyo4K1qAD9iJ/xcaz3rEV5dE23QHW/WDzOD3zc+sNtta2998DI1pJ99oVsMI8r+Q/jXtuVrj2Gev2cGn+hGwYGg8Fgfj78wM4wzIXz56dOnd5NKu/azefTz7oGBHRP2bvf5XI+FwHaarWezDiN5GcsQGNam8ZzMhQM9yzND62Eq6utPXYomSTJZlb14FnTwxcXZaUlcbHaoUOGh4waMWjokAFDBoeHjewTFDQ2cmRY6MjhI0YMGTZ80NBhA4OH9B4wMCh40JjIkcGDRq5Ysa60tOx5dR8sQLdTQ4ky4kRSvRcRL1bEeyh0EsUyL6lWIjOLlc+k0gplBmE3k0ipFirRjIIy9X8rja8r9GJ/tf+EqMsZv6srfIOpeCXncqeYFf4fBM/09l3qrYjzJrRipdqDMApk8RKZyUMVI/TXiFVasUwLM8zCCeKMIkLnJVOLmk3BIZBpgAnlBqEShrtK5FpvPw0woVLrKdc2n74D29NXejsWoIWgCUk1IsIklpsEhLqDbNkbiuUCpVas0HrL4zoRwFZ4+Rgk3dQSaay3Ui0gYj1ksZ4ytbfC1FkR7y2LF0r1bxDLXpfGiQkjaN6vy3SCwA0ShSVw4tbVezJpt5slGY4mKc5p4ygY8swxLMNQNBR9uWfa+fszHvzou593tQyLgjRfWA8shaKPORtJXc+9O2BmslBh7uSbIPFRC6RaAaEXy40dZWYPWcwbYHDwNb3XZ9Ufh637x6i1/xq1+n+Hr/rrsPV/HbZm+Pz9ySeLWArGM6dfKAqbl+IF87Zr0P0erbCrWthN7y3XdFLpPhi4ZlHC6ezSahJ4h2VIXgYD5aFpinrGSQgfyAXRWjrCoxNQtMCGnpSHCtby23vQ01iAbt9wj2yrbe29Fm+uzbSWF7/BNHdoaMWtv5BufKkbBgaDwfxn8+ApKT+wsyzrcDiWLY/t5iOVyWRSKREUFOxw2BmGefaRn4NJbysSV69m4COwWIDGtDZNjZy697zjU68HNODKyvKN68wup7OZVbEwrU09SdqRyPPwxUVJccmyZdoBQUODhw7tO3CQf5++w0YM7zdocETYyKHDhgYNGtI/aEivfoN69Okf2Ltfn6BBI0OGDQwaYbGsKS4pfV7dBwvQ7dEE0HQiQg0FWZlZJDV5yuKEsmUiRSyUd7uhTAVPu/K3/OL+MXBBn4kT+k+e0G/K2AFTwwZMmhgUNTZoRvgsY2Bt/huOqtfoyl/UZQvPnfjj54uD+k0N7ztlTP+p43t9Na5n1MRen0/xDZn9jsIkhnkzNGLFMi9ZnEimFxAWT8IskD1GRIZTGhJaL5naU6r3IMweMpOnVCshYsGCAkIvVLa9819Ka88CNEwJLdN5EvEiwiKGOcTjOsi1nqp4TzloTqCpawUKgwfKhw4nwISJjA0ipUWssoBu4iGLhRH6co1AHguaFsrOoUdytl5CGN7vsbLX5ORdaXnVdTaWJVmOpuDQjcKg+UBf8N8zC9DocML8OLj1Z54zwZk3OJpGAjRDo1zVHGd1uFIybvpN2uapMIgVejHMvQMGBAOcgFFmEMi1b/eIl0Zum6VJXb33zo7j2UnHb+88fHPLodwVu65uOXTzalY5R8HU26kXC0O+2QfTdxBGkdwkURjFCp0HYfRQGiR+pr8Gr1+06mJOaT04I2NoFp7nMSyfl5p5DhHQ9wvQj9Cgn37Vj1YluKZtwep4SIZuUxXjx7J4y2/ywX3FAnT75tGZUlrTez+qrtZors20lhe9waA9YO4/NLTufj1i6/cVrL279yVuGBgMBvOfDjwZZd1NuljjOQfLVlVWm02mqKgpCxYsiJoydfy4iTTlaNSLn4MAXZ64egWcYp3BAjSm9XkoNeKTLHnf6Q/qKXRFeX6C6Tun09FMSwatvKaqyFpfAS7vHylAxyzX9+k7tO+A4L5Bg3179h4ZMmLoiOEjR47sPWBQz76DevQK8gvoHdijd2Cvvv0GBQ8dNqx//+Fm86ri4pLn1X2wAN0eTYhSvoqVak+FFmZ/lhq8iLi3/Ze813dRl+5LJd20zUcZN29vBy7/JGTGrGXdEzd9sn//348c/cvRw387duiDo0f/dP78r6jyX9A1/0VXveYqe6M2T3jq1K8PH//TwaMfHDjy14OH/rw7+f90q3zDo0f9qedyL1+dpyJOKF8mgRHQBqHcIlCYBPLHTJAohFMs6rx9YGLrWMJUcgAAIABJREFUd3up3+0R5+Gj8ZLFiKQaAaETKNre+S+ltWsBWg6DnYUK0x+D1vhN2Bo8K2lw9J5BXx8Kmr1v4Kw9g+ckD5i9t+f0nQGTt/t9sV31+Q6fiG1/H5L4q56gvcV1UMZ5wlTpGk9ZLEzEgcLwhUScGDRCqUEiM/++z9ohs1OOXcyrtjagzBIwvwVMeQwFaPaJ7oQ/8mIYzW1IN+aVfvDy+LFXy02aIIsyYDDATQxDwwwhbnedzbVmz0XpmPUCuUao1IvBKwHT10jgqKsRKfQfjtw4Q5Oeef1uSaWjqs5eU2urqXFUVpMFdxsKy+trrPxJG3vuRtlMQzr48T9GrPvXiHX/Dln7cejaf45c/7+jNv47bGPPKTtN264WlluBPzg+9prheLWWebaH1B7UX5inOOI+buWPqApUv/fq4tHqT+urGA+VjXvylC/NrvmBPWra1gPW5vHgbeL2dssj2+FPNOnW89uPuxLfYvlgjVYuz4veYBqd2DQWsU0hV622R2g79wbDB8LH2rNj26TlYzAYDKZVaRSgf4iAhumZGeZOVvbWzZuOHd1fWlJ46NDR2dGz7Q3lNOW6l7WZcz/loQGsoLi4ZPHC76qqKmmKwkcWTOvC3dNSuSfPDAnD1GiaYRpPIxnaWVx4Lfa7OQ6HvZmWzHLs3dLC6soymiLBHw9+xZWVlS9fru/bb+jAwcMGBA/tN3jgV9NGDQ8ZNmTY8P6Dhg4YNDQoaPDAgYNHjgobGRISDD5GAnR8/FqcguMlNzGaHlCkivOQ6ySEriOh76zSfjJihnLC5H8M+9pL+kwCdGf/2A+C50Z+E7R+64c3L7zrKPFgK3/B3H2NLX+Nq/oFU/lLpuZVuhpq0Ezlq2z1Kwx6T5b/d02Wx6nU38euVPadGvHbXgskvnGeCq1QppH4GODUgnKTEMrHMHtvc7sm10hkarGP1lNhkI2Z5Ttu+lsB33VUxElgiLfGs609/7Ja+xagdWKFVqzQ+03YtizxdHL67T0ZWckn85PSsnen3U4+mbUrNXvTgZurdl+1fH/FvOPKsjWnp8UeHjp7V7cxm347aGXHQDN8YkCmFYFeQ4DVagSKOJHKJJCZRDLQcfS/7rNy4ZqMzDtlJEW7adoN1Wc4FQUNX57gvvojL4+RAN1oT3pWdG8djBsK0CgbNMNPkFFjdRp2XOwWvl5MaIRKg0AeJ1ToxHDqRZ2HTO3la+o7bdfGlKs0CecMpFmShgHMKKIbTbAI1sa6YX6RvKL6bYeyvjafmmU+Ptt09GvTsfmW1K+NGXNMp+ZaTsYknjl8qqCqzsqAdcCIaXCc48OVGYZ7plM0/ih5TwJ+pAOfeuU/cmCjG5HmAk5i6caZHX8iMr2Vub9sqGAtLUAzzVorSYePLCE+6Xc/oQDNsk92k+z5lY19aFhrzXp8IRpMMw5p8uDDh4aHqruFy3Zv6+0rAvpn+I39sV7/QjQJDAaDwTwOfqBnuKZkuPyw73K5UvakTJvypTZuceb5w7t27YqICM/JutFgrWFo6t4vUYpA8kkPB+Cy7/bt7GFDRh8/mma3NyfbYTDPHb7Fo9Pqp0nBAZaz2+rtNitFwbmdXE77reuZ8+fMsNttzawKbDE/+1ZZUQ7lsoNNP7BCji0tLVu8JKZ//6CQkcOHjBj+xaTQrWvDBgwOQuHPA4cNHzb1i3Gzv5w6ZfKU6VHjJ38xqm/fPr16D9LpLAUFhc+r+2ABuj2aGJmAgHkqvAmtt8LQpbt+wsLg+cae/adOFBGmZ0nBIVLoRb7GTn20ivFTlppVWZmdnaW/dFa8Rlb+gq1+lat9jYQC9Ctc1StczSt05Suu0v8CP6grEqQd/cPYRf3/PmyGtyLuDWJpB7lBQMSLiXhvKCaC9zqhVCvx0TdfNi/Zci/pUoFU56EwRS0NXmQO/DD0q84qnbdcIybUUEZsa+e/lNaeBWihzCCSGkUyXfj8faeuFHFuMEA7YSwuQ3M0xYJXkiZtlK2erKsnrQ3OsrsVOQXl529WbjxcMmrugb8PXuvtaxap4sUqi5fC4EWoRURcB4XB09fsKY/1lH4nVFl8J25L3H+jos7OgRMXBqnPULel+fC+Zke/n7zuvf+b+25tPlEEdNMVtxsGqnEk0gtg5gyuutah3natW9gWL/hsgf71rkuFCq1EoYcCtFz3Zs+E8cv2p1+8xTFOhiUpjiY5lmy8aqdZzsWwLs5NcxTnaGDKq8jcUkd+RW1eWU1BSV1xqbW4yFFUZC8saSgpt9XVuWjawTAURblpfjJEUBg3xbjJZ0tO8hhnPssB7KdcfX9FNH3+QNW0zkknd+9m933FabQWi0C+bxfbTIB+IIvEfX/eH4Leclt/EXnYXQ9ZqwjQzQ5xzemVz6EjP2AP5Il5mscUW5dmRrP7P37Ih609Fj166215T+7n+a25r1q3vBgMBoN5jsBrHIp0kS74pKa76VQnPz//wIEDEyZM7N83aEbU2G9mjRw8cNCc2fMryosp6gcBur6uurQ4m3vwxupjAddWt2/fHjgw9NqVG06nCx9HMK1J48k8TbpshQz9xPc/wO+d9tKb104V5GeD1TidzsuZV8eNnW6FD3b/tADNcjk3zxflniedNQ/9DHQHkyF+wIDgwB59BwwcDqx3v+CAnoMCewwM7B4ELKDHIFX3IFVg/x49gxT+/eWqHt2kKl//PkOGhBw4cIhln0/3wQJ0ezShXCOE84aZveQ6CcwtoPtdv7gtSX/LOPHOjOV9JcQz5YBGD/KbvVXGNwNj/xY8Z+i0kcl7/3A3S8JVerBVnnTRG+zdDlz562z5L8iqV5iK15jKX965/rZ+vVI6dsr7fRd08l8uUWnFKg2adVAvRjl5O8hMb0BpzCBWrkTa4k9uXSzTeUl1XjLDr3otX7nxk7Rj738+f2BHJSySBIZRN7cstqe2di1Ao6Tnb8jVYUtSTl3L59x2lmugYRAuHGtoKK1SFAvnEXRR8JY5TZMU6QBDcJ2Vzi2yr0660XPSdoFPnAec1jLW2yfWu6v2ja4xHZTLPFU6kdIiUmh/239tlDbj5LUysDxN86o2vBcJ1sSyzUWkNnPd24zK0PQDtvlw16YlGJj8GZ6RoRzMaLmqavu81ef/NWKzWGaQwD5rlPiZxAqtwCfWQ67r0jNhYsz+jMt3uKan5UmOdrJOmiMbU1vzhULR1DTDkTTwnt1FOV0U3HmaZGnwjnTC9GpgyxxwOFjQDZakOIp2UzB62v2M2bEf48xnOf/jnXa/b39cEU2ft40AzTblt4MG68HNtp4A/RhaZvuoDI8SoFksQP80D7vrxwJ0k/dasgzsvTwbP/qqVQVo9r6skC+NAA3vLrI//IZ/83yfhGi2kD8WoNlWeBKi2SL9HL8191XrlheDwWAwzw10BGSPHjn8/fbtDPNDBHRDgy0vN2fxokW9e/X9dvGi/Xu+H9BvwJpVGyrKcyjKee8Qdu7cOYvFcu8xmZ+/UdLlLC0pLC64RaEA6hbcQwzmQfizPpqyn047UFNV/qTNDzT2+tqiq5dO5+flgPfW2ooTR3aNGxfV0GBtZlWghxw6sPf8mYNOe8VDJ5ygNGtWrR00aIhCFRjYM6hH70GBPYICAoPkykA//z5yRYDSt2ePHoN69xnSu29wv35DA3vywvSAUaPGHj2aCmWT59GDsADdLo3QiuQwK65QZRDL1F1UMdKI6PNnuxTdEulWK/80YJFY8QyRwoQe5pWWGyQKXWf/2N8PWNDji9E7dv2/0iwRWfkaW/ULtvo1rvIXdNWr9jqYf+P8ud8ssnTvGv7Vu4Gx3gqNhIACokRpFhImOKOgQi2QacRyk5iXFAld8+lBBHKTiDC9RcQS46L27v9b0TXJ6sRPunSPA81JJNMJmk3fge2prT0L0CKYN8PUQWEKW3To5KUilgYnBxRMRdH4P83AP0mGBa80NKhNM+ANBaVouqC0dnXSJf+JWzoFxAsJoxeh6wT6jjROINOKCb23DNgyLz9j7y/3rU25XW+zkYydguuEeSagEP0kEdBN8gFK9EDTFIRGBv6EeSyawhW5ptnwmhWgG2UmGorqYECH0zPTSBnnKqpsE2OO/iV4HagssTRWIlshAqOBXC0iYkQKQ5eeCV/EHDt5pagxhBvm3aBoxsWnGOanEGTdbKPfGAqN2STcCteoTwNnItEZ/pBiHAxDouXAJ07WTcKszU+SnOTHoAAHBlqTZxiU+eS55EJtklFY/i2qDhYGtNMs2BzcIsU2GvoQ1jPDtFoqA16A5nO8wLLQDElBo0DxYG6U51mGhxokDXsEe8/QFmGfgcm92Wes0sfD8k0ZtC2auWdoxxnUb/HEL438qNb4tsE2eQwOa2Bwo5vmymlRrzUpkmxTqeDwijoOg3oTHOVQ+rnnn8yB12fREM/e2/Gm3YeueL6dpeW4/zDRVK1M06Gh8ehw39DHtrQADYdfVGm88UPvva23rQB9Pz/2271x7H7uP3a0dZExGAwG8/SAYdxut69buyEuVm+3O+4dAmqqqxPXrYmePSNkZOjn475YFW/5duG8+fO/raqsoO9LwXHsWNpXX866ee3cEx0RUIR14Ywv5x0+cBCn4MC0MrwADS6Jz2Qk11TffdLmB06AqitLr106XVQAI6AryrJ3bIodHfmF1VrfrADNJu1KOXooua6m6KETTvDV6tVrhgwN8fPvG9g9qHvPQT17DvYP6KtQ9QSfyJWBKr9e3cHnPQb2QF/5Bfb3C+inUAZERX15/vyFxyonPxMsQLeFwfnEjCKZQQQdCLVmsUwnkcF0z0go1PEfCuQGodIglGn/0Hth2OzwgpvihgKPHbs+Cvh8srdKK0E6soAweCr0AoVGSKhFMo3450RGQ40YichyvUShEyvVnQOW61Z2y70ucla/yta/Qte9ylS/SlW/6qh7ha55df/hv4+MDhfJNV5Sg1iqF0nhdsVys5AwCuQ6uGmZ2ksOFW2Yr1YWK0Dh22IClFArkWkkMDmvXgB/bBSC38vNIsL8tnLplGUDzp/9dUPBG6lHfve/IdFv+sUCJ4igGcQKHa+ZoqIahNDAG7BO3TOFfv8HW/sWoI1iwuypMIUtPHLyUilLs3zoLhRCWF4ypTmWgsbxAjSc1Q6pqDTKOEFlF1UZt2V+OHxzJ98EodzgrVJLFBqx1CDxMXhLNd6yZR6E5l8hW+ZYzuSXVLpoOwWDjaGIzcdZN45vbpbhg9WgUMe40T/35m5jWMZFkVabo7rWXlhSdy2r4tTl4rTMorQL+ekXC9Mzi05cKjp7o/RmXmXR3brqOnuDzekieQmFHzn5xE/ue1GxSLmBxnIMxdIOimpooKrrGuCMgnWu7LyaEXP3/C5oFehfAiJGJLUIYC6OOLEiVqQ0vR2YMHbJkYNn8qoaGqrrHTU1wGw1tdZqq8MBg5xR7k83VHWcpKO+wV5T76qts9XWu6qtVIXVWWl1VNc54II2l51kSMoJTu9QplIXxzk4twvKlajQDpKpt5G19fb6uoa6emeNFawBLAjeu2w2ikQZqO9F+IJ9dTpJa4OrpKLhRl71matl6ReL0i4CLxUD/5y5WnQ7r7KkwlpT53A44WyLUKEFhUSHGNQMWaYp3JND7ZJpnPyabZoPrSmeGWYqYYB7G2yuqlpnQUn9zdyac9fLUi8WpF0qTL1UkJZZCDYNNpp2qejU1ZLM26VZheVg09W1rgY7TdJNsfWwlvn18zvC8htG0zCy/K5xDO0iyTq7s6beDhxYawVOsFdb7fX1zro6J9hZl4vkRbjG0jFuu5OqbXCWVTVk5VVduF564lJx6sWi1EzYWs5cKb2RU1laXldjoxxOEgrzwG/wbIDmbwY0FYFlH547EVTovZzWjfcuXC6qvsFRVWMrKqm9lVN1/kYZbJAXC9PA5i6UpJ4vTb94Nz2z5NyNu9dzK3NKau7W2EDB7C4Y/Q7bO4Ne3I2ZyVi0Yrhm+BGLbvMg/zdNFYPuefOu+yGuG7wHdWN3uuqsjrtV1uzi6otZ5SevgE0Xp18oOgEaQGbxicvF52+WwtqvtFXV2xvAntPkvaQLjScXqLeBjVJNLYBrOt9ocCK31znroP9dNaDd1jtqYWt0Wm2gcmiuMVy/cUVoqkW+3zVqnOBz0BWtoCVb+TUAg40Z/gnq0eq0OSiy0fsMahgs19TyfigjeqLATtLWBrIetYTaOgdaj7MWlKfOCeoC9Hk0vym/Z1DL5RrzkfN1SoEdJEnWaqXKK20FZXXXcypBu824VAK6CWyumQWpF/NhM75QdOba3UtZ5VmFVXdB7wYldJIUfGyD45oSCqMbCnRjdaC87fxdhsZqoVnSRYMOAuoF+go6zVlrJWvhaNBgtTvA4MS6m5o/uoVjd1DAw6XlDTdzKk5fLUiH/Qh23tTM/HPXYPWVlteCYcTlgmNn49iFRkiOD19m0SjP55Dn73b8KBUNSjLP8DVO07B4FdXWvNLaS9mV6ZdLjl8A7bYINpvMooxLhZm3y0Cjraix1YHiOhkwZDcti/5rrOh7gfdw8lYG+bxpfKVh232WwxYNfMLUWClQuaC1gI5fawWjKOj+jroG0uFE9wj4Nsei3H40XdtgK6yovZ5XefoK6IygJ4KBqDAjs/j8dVCVtWXVtnqHi0ZJ6pGeyjdwuqkvoQ7ZNADyfRHuJc2RJFNrY2AB6q01VgdsujAhlbO+3lEPDjQUw/decIRssIPh13o9u+rU5RKwadCcTl8tuZ5dXXLXCpqrA/R9KOyzdjts9tVwPG9sGzX8G7CnfO+oB/vorK63V6H9hbsP2k8932XA0QS8cdQ02KqsDfAHjV0SvoJfNtgp0A9Ilp/JtvGJHP44yB9mG2+SuhnecxRJ19tcpdW27JLay1llpy8XpYMuACwT2plrpVfvVOUU1lbW2OtsYKRxuUHLhcdTlj+U8mp+U8Nremls1zTwDlg53B3UTxt39qcNOBY4oRaONqC/wKNklRUY9BX61tk4dNSDnuUC47/D0dgv79UaBoPBYH4KMFZSFLVtW5LZvJrPrcFjtdadPZmyftWSOV+Nmzd72uoVum8XLryUeQacZN/TmsHrhQuZFktCdWXJkwrQ2XdywkLGpR090PzUbRjMcwe1eWd5yYXtm9eUlRY/hQBdlJ9z4/KJu6VQgM7Jzlr+3ZLw0PG1tTXodPzRz2eDX+7auTdp1+6S4qKHHvUGf65auXr4sDBfv94KZXe/gH4qv169egWr/Hr7BfQFr4HdBwSAD1U9watcEQh+4B/QX6nqERIyZse2LZXlD6/w6cACdFuZSSQ1in10IrlaCMUynbeP3lsKxVaBXOupUAsUauBeCWEUEPp/j5gZF+9bkeNBlbx+Ou2PU74b/FaAxht8KzUIZMY3VHoPVZxQFiP2ieMzxgqb3zShkxBaTyh2G9D72P/pvWTL1g+rCzxcda/RVa+4qv/LWfFLV/lrTPUrVM1/XTj7u6+WDoGing/M0SxoNsBZKNeBwkOljFB7ExpvnxhvqVooNXSQmT0VFhjgTBgkcsO7fRZv3v5/RVlejruvXb34ZuiCkX8KWuItM3hJ9WKpUaLUChV6T0IvkGugUg9NK5LHeMGMH21ecS+ktW8B2iAG7VahDl948NTVUu6Ha3Fe2HxM6Wg3C67pi0ptkxan/nlgoieMyo8Tq+IkMp0IdCi5QazQeEjV7/VIGDo75fTlArsLRaTBPBysA2VPZnj1wE2SHBRi0dU8ErvhtT9LsozVSZbW1F/PKzt+LnvXoVvmTZdma0+EfnNgUHRK8IykobOSh0bvGfp18uhvD861ZJi2ZX5/5NaJCwW38qHk1+ByQb2BtrHwkpxDaS5YGgXl3lPZHTRVUtOQkVm6Pz1rb1rOvvSCrSm3/CZvf693vECh9VSpPUCnk+rEMjBWxHkozF38LAOm74zbeHrvyazkEzl70gv2pOftBcueyb9VUGO1OdE1P8XSbHmN7ezt0j0n8/amZe1PL9qXUZqUkbs7I2t/av6BtPwj5/OziuvtDjsDg4Y5FCkNCumiOQrsODiw5ZRZUy8VpaTfOnj8+v70vD0ZeUkns5LSr4L3Zy9XFJbWM4wduYizOemyiobLt0qOns5fuevKnPgTY747BNwyaHbK4OiUwbN3RyzYs2DFydVJ11JSsy/frrpbYQfbpVg7yctFMBgd1EVjADiLCkMyvIAPPOSiaAeaXhEq1w4nebfOcSOvMvV84feHs/UbL88znwFNeuCs7wd/nTxwTtKg6N2DZycPjk4aHL1n1IJ9k+IOLl57fGXSld3H809eKc8uq62zOZyUg2FJPuCT4RwU56SQxs3reDCknHNADYV0FZZVHsnMS0m7s/dE/p6M3OSTt5Mybh9MzzmQlptxvjC/uAoqOrBOaafTVVXtvHi7/MCp3PV7ri2JPzVhyZHhc/YNnLV30BzghKTIBQfmGtNWfn8h+XTRxRslZXdBQWgXDPpz0qyLYVFoPmwhYOvIE3xjhHoVTbppkoWZvknwUxdTU+u6nl1x7GzejsM3LZsvzjefGvvt0YHRe4OjdwWDfZ+5b/BXB4fMPDRkVsrY7w5Hm9NiN5zcdPDG/jN552+XFNytrK+z0U4Khs2jCScZxsXf2mHRvRJYFyzpQi0Cin6oTuAtA9YFpU1UJxycCYa22smiyoZzN4oPnbyzaf/lmI0nv1AfC1lwGPS1oTOSh80CtZAyfF7KhKUHFyecWLHr2q707JNXC+4UllkbnPAGBqpfOMMM1P8pkiMbUI52DoWto9ht6mLO3YNn8vem5u4DjTwjHzT45PTslBO5yRnZ6ZcKCspqaZjynEFPNMCIT3RboTHeH+mQoMBUaZX12PnifRm5KRl5e8Cy6blgVeB9Snr2wVO5Z66Xl9a7XBTpBv7gnOhuB0qM0yjvsvyUfCRNXi2oTjtXciAtb++JHNCSk0+ATpGbciIbvE+7kHensKLB7iL5hyvgExsuloEXT+ATsGyD01peW38zp/bY6eLN+24Ztl+abTo5ZvHR4dEHBs/YM2Q2aLQ7B0XvHBy9O3hWyuiFx6bGpi1adTJx/y2wy2duFOffram3umiwPnT3BrnMge7aoBsGoHRwr2FkAuzLoF6K605dBructTc9e086aL1g3wtSToER48apqwVFlfU0X06KcTjIkkrb+ZvlBzLy1+66NteUGrpg55Cvk4Kj9wXP3h8UvWvM4sOLV5xcuytzX+rNa1nV5dV2B0nyDQbdxgEep8FADO/nwblPwTfwlgDSi6EICfP8IM0RDCyUm3SRdJ3VkV9acyKzcMehK7ptF6YZTgTP3T9wJhhO9w6dtXf4nL0hc5OjNEeWbzyz6cD1Q6eyr9yuLq6oa3DY4L7DoH7QYileueV4uR1m94eZiBiOREMsvH0GE9o/A/YG15U71ckZRfuOg8ZWsOdk1t6MG2CYTT5x58i5ohs5VXXWBhrWLGN3uqrrGrILqw+cvR2ffCE6PiPsm2PBc0BnBNW6Z2R0yoTvji1Ze37DoZtplwvzwfgDjigkfKAH3VlzovtPcBxFR4N7yrSbv93gsNMld22HL5anZNzed+Lanoyc5JP5KScK9qflHDyRdfxiAag7u4t2uOi7pY70zIKVuy7N1qeHzjswePauoFk7Qxfsn204tXL7FfD769nl5bXWmgb60o3iw2fykzLyd5/M2XPizh5wEIGWvSctd+8JcCjJ2Zt2Z9/J7N0nbu86kbU7IxscQZLBV6ADwm/z9h0HfedO8qkbuzKuwR+kZ++FXRK0saw9J/LOXCkrLGuoJ+Ghk+Wc6BDKokcjYLeGYxu8SUqSLOWkyJp6R05B1fGLhYkHby/bnDlNfTh0bkrwzOTBs8DovRvY6MVHZuhOL193cceRrKMXsq9ll9ZU2Z1kPXyyB93EpCgXeqCHgqMlvCXd+GQTaHNOl/1OYVVaZlFyOtydFHCITL+3s4800JcL96TmpqTm7AcdPONO0ok7uzJykjLykjPy94BBIy0XvIJevzc1b9+J3NQLBWAQtjUwJOzvjbfwMBgMBvNIeF2svt569tSJ0xmp/FNePCTpStqxce7sqKiJ4SuMS8+eOmbQalKSd5DOhnv33a1W67Gjx9auWQMvWX52Gmh+o9l3ckaFjNufkmKzNTd1Gwbz3OFg1L/tyMGkHVtXlZc9sQANWu+dG5nnTx8rLoQpOG5cvz1rxvyQEWOrq6to+hHByPcE6A2JGzZv3FhYWPCQXgxOkizmlYMGhcgVATLCV+nbUyr3C+we5Ovf28+/j8qvt39gf5VvL5lMpVR2Vyi7E3J/GBmtCAjsMcBs1BcV3GFxBPQLajAQ2H+pQBEjgrHDGg9C4yE3CqQrRN1WigmDpyrWQ7HUU7ZcrNBLFPEClaX7lMlHj/25Mv+/ycpXc250MiZKf91vmUgOllV3UmmEKv0bcpNQFu9FxIvlxg5yrefjElmAn4mkBk8fgwdh8u6uU42blH78j0z5L5ny15jiV2oL/rs6V2grFHK1r9DWVypzPS1rZL/qsdxLqvEGG1Vqmt81oULjKTd6yE0d5PrXZOo3fA0eKqOAMHRU6CQKnZDQdQpc9uHoaSfS/lidKyBL/6v0tlCTqPx4+Fyw70KVRqyIEym1noT+dUL7S0WMRKn2lmolMrXQN1akMokUOEn00zW5l1aARiGObL2NSkot6jl1b0dfk0im8QAtR6YTSg0eYJgiNAKptqPCoByzeduBqzU2F4Ue9gWLudCVKoOejeHcThrlCuADtFBQFbiWJW1228VbRev2X52qP+77xdY/9Et4v+eqtwMT3vS3dPIzdVTFd1KaOin1HRXaTr7xnXxXvROw+q9BicHTdy9ZdX73yYIbpfVOOwUlKKYxFgxJRXaGdoHNc5SLo+k6u+P41cLg+Qe7jd/+0Whg338YtuWdXiaJUisgtEK51ovQe3fTSrqphTK1h0Iv9jUrmwE9AAAgAElEQVT8rs+Kfw1d9+/wbZ9Gbv909Pfg1Sdic+DknZadV24XVPOPWVMcd+Z28ZwVR6Th67qGrPUJ3e4TufOT0Zs+Gb1GGrFBFb4xOGrHqqRrxRW1DIr2ZRqTd9BQyQFngxyzLfX2qIUpn0Vu7Ba5reuYnR+P2fbv0YmfjF71WeSWiO8yth7P4+h6GCfopG/mVa7dfWli7BH/CVv+1NfcWaX29o3rqDJ2Upk7+xo6+WvfDLB08Vv9+17rpWFbJmsPbzxSeD2vwe50km4abRacTkJBwdmoQTM06+JFcBQczAuzDmA20nXzrnNHalG0+WTPqO8/GJL4Vo+ETgGWzn6mN30Nb6lMnZWmjkqLN5qRsrMqvrNvQke/FZ0Cze/2SvgkfOvIbw7EbL1w6FJJUa2DpPlZLlGMPbwpQKOwSZQHhaZAWZwcVBb2nMgZMDNZNnr3x6N3fgg8MHbzR2O3fDhm+6cRW0LnHdh6MKfOTtEcabXVZOXlbz6WNUmTIR+/7Td9zJ0D470DEjoGxHf2N3VS6cUKXUf/lV26r/1N7zUfj9o05tsjG/bdup1dRVrr4BZhnbk4rg6FREIZlQ93RVImjG+l3Q4ky9N2hyunoH77kdwZpjM9v9z7pyHrunRf4e1rlviaxH4mSYCpU4C5s7+5k6/RS6H3Uhk7+oIqsLztZ/lj73XKcbsmLE+PT7px7MKdqvpqirHBzC38QR1q+5QDJWbhYCQy44LSNJogk3PCmkGhwVDNhclF4EMJ5TW1GdcK9TsvRyw57jd+59+CVnXx13XyN3v7xXv7mrxVem+V1ktl8FYaQaW842vu4pvQNXz3qLmHv01ITz2VV1xS73RQMPsCa4OTgnIkBVsdLA0M+uRcLpa2sa5vN17p+9WBzyK3fhi+4cOILf8es+OTsd93HbPt04gNId8kbz9ys8HhosEPoYwOMx4wUICmkAAFc55ARZ2l953NC4xK+ixy/SfhiZ9Gbug6ZnO3sVvA+66Rif5Tvo9cnnHkYmlNXYMb5v/hL3WgAM0nU0fiM9Ra7U77svXnB3y559PQLR+Ggq6386PRO/8NOmzEpo/DNw5bcHjdgVvFFfVOjnW6nKAoqCvZ0R0U2m5zZGVVb025NV2fpor6/vdD13buEd/RDzRUMIYY3vI1vOlr6uwHmnF8J3/gPVBrxo6gSftb3uu55qPQLeELDpi3Z6ZeKqyqttNQuQfDB8crmBwfNcvXItJ5QRVW1zt2HM+OWHT441EbP45M/HTMFuDAT8M2fxKx45PIXRPj0lJO5zgdoJeRdrv1Vm5xQvKlseq0bhO2/SYooWOgRey7opPfqjcVlo5gFAU1qLK8pVr5215rgM+jdKnbj965U1BDukh4S6gpjB6N8nyQclMgP+zaNGgudhdJMiTNOCnQvtxcSaX16IXCmM2XBs059M8RW37Ve52332qxIuFNX0tHlVaiUov9DJIAC+g4wD/v912jikr5Upexec/169dLHVYHC1bFOklo8LYZek7CiRLZ/xD/ykf1P+NFZlZ5/YINJz8bvU4avvmz0d9/NmZb19Gbu4L3ERv6TN+u3Xw+t6geJjmiqZySmqS07NmGE/7jNv+lX8Lb/qDLrwa9QKI0eStAzRrfCjB1CTT9c/j6IbP3LV9zKu1CbmWtDZWx8V4CHHxIvuAkizJQ0XBWWNB+qfI6x6HzxQNnJksjN8hGb+k6NunjMTs+GgsGok2fTdgY/PWB4+eLymusuWU1a5Kz+n21/S+DLV38QZWZhL5qcXeTJNDk7at7z98oH7t9QcLFI6fv3rhTPdt4stf0vZ+O3fHZ2K3goPxp5OaPIzZ9GrnRZ8z2bnA3t3SL2Pxp+MZPIzd9NnrLZ6O3fhax9aOwDR9FrP8oMhFYt/DvUVva+AloV2OSukbu6haxo1vEls9AR4jYMn7J4ZTU7IYGGNyG7hpSsHMzjQ8XoEMgvJxwurjCMvve1NyFq0/1nbnnL8M2demx+k0/nZevEc5QotR1kWveUulBL/AOjO/Se+UHwet6Tds/w5y5NT3/dvFdm8OOMnRx8LYHA9sCw8cCNYVdg8ZRUlkXn3R5xPx9n4zZ9PHoDZ9GbAQl7Bqx+afss4jNoC9/Ct6Hw591G73ts9HbPh29/bPI7V0jtoIj7KeR4M8d0CGjNnwSuTHo66SYbWdLa8AB0MHAw/kz3fDAYDCYlxt0psmczDizffOGvUmbz509c08sI12uxYuWDgwaPmLoSLNBV1ZSfPbMqQP7UkinjeMvy1j2woUL0dFzvpk3z1pXbbNWMD8jFQC//traukMHj4aOjJw/f1lFReUj40bbIa0/hw2Gh3uQZ19bQ4Ntx7akbZvWlJeVPIUAfencsbSju/PzsmiaPn8uMzJ80tDgyDtZN10u508K0By3wmxYnWAoyL9zX3ZQCLiuNBpW9u8/VCpTyWQqlW8vQhEQ0H2Ar38fP/8+Sr/eKr/eSlUPQu6vgAJ04GddfZSqnuh9d02cprAgDwvQL6wROi8fnchHK5BphQqtQKn1lBve67H8k5GzgqJGD5wWOXjq6OCoscFRnw+cMnbwzIilKwPyr75tL/tvquoX5fkdjqT+euK3wcHTR/WfOmrA9NDBUz8fOHX8gKgvAj6f9o/gr8UBywSKZjViQisgYsUKNOkfoe3Sc8kM9eDr599lyl61Fb1x+/KvEjf66Fepdu/9Z/VtEVX+C2vBG9uT/+nzedRbfrEi6eMqndB7yYwwsFqp/VX3mI9HTesxZezALyODp0UOnRIxaGrooOmhIXOGR2t75l16114opO++bi3wSEv99Zff9hswdfSALyOHTo0MmjwGvO8/fWyvyZP/NXjuu35xEpSCw0NuEeBZCp/KXmIB2o3OS5wUk11YERV77Pd91wh9DB3ksShe3uhB6AWEBuZ1ken/OWTN0jWnCitqXRTND2d007AGU1YwJFR0WIZi+dwPZJ3ddTm7ZsOerElLDgSO3/H34A3v9Fot9oO3SYSKOJFcLQFdSaUVKWDyHC+p3oswi+UWkcLi5Wv+TZ+E/xu5ccD0lK9Np/dk3C6trCJJJwyppGCwFM06GTgVIIxbBIWva3AcPJsrm7Dj/f6WN3sYO/e0dO610kupFsOSa4F5yfSdCIM3ypPuIdOIVEZvX0tnvxVvBsa/HRDfJTD+rcD4d3uu+OPgxEVrzlzJLoOaG9q/E5fzxy7Z946f8e0A8zvdV77dI6FTT0Pnntp3upv+p+fKj0duWZJ4Ma+smmVdLAzY5FMs8DF4MOh27e7Lvp/v6Byw8s3A1Z0DEzoHmt/soX+3t6FLYELg1N0r916maVtNVX3KydzZK076Tfn+r8GJ7/YweqlAezPCPguPEVohoRbIY2ACa7nOW2l4t7vpg6Eren+ZPH/lhbQLpXayAd0MgEoO2LoDymcUFBRgFlMUzYYyc8AkIZyjuLJ635ncmeb0XlE7/zl0za97mTsHmEQKuBWYgAi8+ujFUotEZhHLjMJumo5SYyfC7E0YwVdehAE44ff9zR+HJwyZn6Lbdun8zTKShnorzIyANsSyjYHHUAGH0fHgG3rLwVsfjdzyfsDGtwKAw01vdTe92cPUCVRTjxWqid8n7LxQabWVVdsPn8mfF5/ePWrn34ds+FWPFd5KnQA+yKIRyzVeBKhBrUSmF0j1noRR5Gvu2D3+j4PW9Zmya7El49TFknq7FQbMMlAQ5NBNED4SnGMpPl8sSvZt51i66G7t3ozbMw1H/SZv+2D4mnf7mrz94sRy4GFdB4X2dWWckIgVEuATrUSuE8NUSxohMDl63kVu6tJz5Z8HJcoit4z6Zm980sUrOXdJGHfu5KOsQQkcKOU6Co1FqjhsExTF2V2sDYqJsF2QFGWvs9nOZVUadl4OW7Tvk7D1fxi4rksvi0RlEEoNErlJIjeDVy+FwUuuh11DZvCSmSQys0iq6RIQ/9t+a/41csPgOcnfrrtw5ExxRaWNpV0wkBSGeEPVGzoAhjTCf8AnCcm53afu69Ld8m53UIPA//Fv9ox/q4exU6Dlo/BNSzecL6xooGgHjIJE95WQ69CaoLQNpdGKOptp58X3e1veCgBN19iluxnY2z1M4P073Q2/65/Qddz3q/fcKr5bD3poU8oICuVg4QcvGmVBcFbWVA+J3v27oJVv9rS83WPF293N74BuFWB6O9DYubexz6x9Ww7fttoaKDe8oQWaMIPuboAyFZTW7UnNnaXOCJy462/D173d2+zlpxMrQI+IFcHZhnViORisDDArl1QPTgy8wAEUZq+CCaxAu+3SfeUfBqz1idwUsjBl1e7LOYW18CEOtKM07SIZB8mRFJ9zBGUkcDIUaJOr9t3wj9oDe26AHowqXbob3/E3vgV6cc91A6L3bj9ymXE0lNXU7zmZPct4XDl+41+GJr7bO97bDwzLcfABKYVRAMY3aZzAx+AtN3rLzR19LV36mP88fFXfr5KXrLlw4nJpjQ16HiqMjXl0mnJJN04mCFoPGO6cKCYVZuyva7CfuVmu3nhh5Jz9H4Vuei/I3MUXdk+BTA+HNXkcTJ2kQAm7pKDPQvNSmt7qbflgyHr/ibsmLU/dcuROXmmD3WGnGaeLQwH58NrUyXI29JY/U/0hrOpZDls3CqsmaQ51CdC9F7iiU8CKzoFgpF3RJWD1e93XfDxy/Xxz2rWs8uoG6kRmydLVF/pFpXwwaMO7vVZ09DeIlPAJNonMJPYBFaoDVSxUqj3lmk5+lt/3W/PhsJVhC0A9Xr+aVeWigX/4pz3gMxdoSliKdVOoN4JmBPqFq6za+v3x7I9Grn83wPxu94S3eqx5MxDUo6VzD8s7/eOlo3fuOnbr9NXcNSmX+kTt+V3Q6k6+oNOBwVDjIYuFUwjAhG9ascLQpfeKoBlJ/5+994CL6lrXh2OqMH0AW2J678lpiTIzu0yhNwEVG/auKWqiJib2Qpne6VYQK6jYW6yo2FBRBBu9D2X68F/vGjz33Pvl5H7fzfnf5ORj/3YIzjB79l7rXe9a63mf93nTt10quVM3ccXB90fmBAQZ+ocYng82okmkH/o9WP98iBn9hBOCWLoBwYYByMJl+hekhuelhheCTYNC0FwDL/bH7w4MSx8QkjlAZhog0w0M1gwI0fYPM0R/W5i3/3Z7Sycazw6csIF8Gvbi3eiZgKXudFm67CdK7q3NOjPs26I/j9/66rDMfjIdF3ktKASiZ5B6FqTKaTheMTpkhyJlgFj/cljWxyM3h3y9fb7m6PZjNyqqGvFwt3se14fwgDyH+3EOi7um0ZK04SIxY3tAiCkAjfqgtIFBadCJ//Q0oV4eFJo2MNjYX6pFDzUgSDswRD8o1PhCKGp85HwMA8LML4SmPY+GUkjaX6bkLjSffNRgsds6PZA84fo19tZ79B69R+/xxz5wTppTpzUnjp307YIFO7dv9S647XbH9ZIz3y74dt6XX8+d9dW8r747fOBQffUd7/as7ObNspvXGuprt27Nl8pCJo6fdPHc0fJbZ+y2rv83ALTNZr948cq33y6ZNnF8cGjsltxtDQ2N/xaQLiaG2y2WNtdjtcjf+o7+/3J4gyLeyk7/EgDaYrFsWp+jUxsfPvivDOj/FuxGvX9g3849O9Mr7pSgjfGNG7fkqVqNxnyztLir62fo/H+/lFKuUMtX37pxyYrWy57/eBD0UFqNOSoyLjBQJBTREmmEiJSEhMZR4lCxJNyLPlPiEFoSRovDAoXEkEChiJTSgFPL1qxefef2rX+JKfYC0L/FSWg4Q3VsoYGF1tkgEaBgEcoXQ9dIpny5ziDbmve3woJPC/Z8uqfwk7173tt78O3i84Pb7vk4655yNz7VVfP0wzu+h0++uXf/B4V73y3c+/bewo8KCz5O3yj8cs2IT0Yt4UmTWOQvAdBMQulDpPAIA19k5BOaN4ct3bjj80e3uTW32Pv2vL9IOSx0xheiyfNHLZ6oy6Qvn3u+qYJ96vTrU9YOez4smUno0ebwlx+NJ8SgA6UaHLpOOmPWj+rQjfl/21340e697+8uequg6O2DB965ePzNjgp/R52vq+kZR93TtXf7njrxauHeD3fv/RA9dUHhh7v2fJixeeiXKxL+NnrxAJkS9qJoIycy4oJ1v3X3/Ruef2QA2gUIhN3tamur1+edF07M5whNvmj/DwC0lkGqmTSyHy1bqH0jOmvmuqPXK6o7rDa3lzj9mDSHtqsYyH5cu87pqGlo3XP67hLTudA5e9+NSh9I67nI8ikdi1axaDmTlDMJNGyxWg6pxACoigtjWQMhJSyDzqU0LwWZP0vYOHZ5gWZHcfGtR5aOTjeW/nD1gIweOxaAaLVY95+uGDphSz+pBjbbpBadIKEO8EHPCRfHAvFMkVdjBwYCk1JxvcrshIpDq16IyvjRfOZyWY272wFAmtt58tKDCUsPsEV6Nq1hU6DYzqBS0In+3o/WvTcye0na6YrqBo/b6gYopBudTqwsi2lkzvRt1wQT85mEAT04h1RxCDmXSOXTCnQD9Kx83baSh7WtGTsuj12699NxGwYGmdmEHu4Q3T9l4BN6Nqafs0jUUHKWSAEPAj2uZIkVL4Tphk7IW6A6W3zjXlubxQMVFB1OjCQ5AI2BgooA10OmPU7gd7nu1bRsOnBr8qpDH43M7C8zccBs1DywHyUWtYfsChYOA/Ag3qAE1XgotYraTQ25JljAB/pFohgcmU5Nyf/BcPLczft2jx2vMYB0CMxeDF55+eAYPbRt3Ff64YhNXGE6iPWTCj6h9oMGR4+pGzI5V5V37lpFdeae0omrDv0pcWO/YB2Pxl8kQk+qZkO1WDmbSOFSCrgNQscF8X2FD4msSPdimGnI+I1TVx07eb2iydIK/F34YizZgrFnwFaw+jMwXV1dD2racgquJf5Q8MHwtIBgI0uMjE3BJlKxQpEWEmtQB4l0LBAvUoGyE63kEgouanmRCnWZL6ll0CBK40/oX4vKlMzZuSr7QvGNOofdBsIGuKkBBAMkF1NrsRSG0+O0eew2IGZimXCb/V5V065jt2YrjhKzt746zMwnIUziSyp8KfQtOgC8RAB7QctT6Hc5B3c9G0ZHMkuELEHNofUvRGX+bdKWSSsOZu8uvXO/2Wrvwu3vwRo4gMiBPYCMuetUcVXikr0c1HGo/QXoYeUsKpVDJqMHeTkqc8a6o2euVlsddiemPEPlzW6MX+MrYHkGZ8ntuvmaExxChcYpB2oVQPUFDuE90UDQvhGTvTLj4u17zbicpVfY2IbB024sbQzCAc2WjtMl9z5P3MQRo2ZE1pXCEcn5IhUfGSGlCQjXzlh18Ni5SqfD6kQNiYNL6Dm6bM77dU1Ze68lLtv3wYisfsEmgOmR6xCmIjPggG2ALBUamwwRLANglJHqx3UaeuIHaK3FRI0m0b4clx789VZd3rUbd5rc7i5QLXE7gAvssdrdPYbrxoO5qa3dtOuSaHouB/WIEF1EjuyQB+WCNQxSH/b1zpyCy5WV9bptVxJ+3PfB6JwAqZYLfafloiYSou/VwVwPfgY9ILyIDAndLQs1u1j1fESWYOqu+cqf0PBptbTCXXR7pcwf8497Ct25nN12K+iEOJ12J7LeglN3Z6UcFU7e+mp4No829KXWoPb3IqRwh0QyD/ltZEXg5cCE0OjmQSOkot8DggxvJeRELi5K3nj5UllNh7UT1BfcUBwAh0xsoN/tFazB/YXRwF81sd2qbJy97jAXYuqod5RMHCpgEXo+kfZRfNZC5eGj5yt2HK+cm3RcOHHbC8FZTAL5PTSRacBWRZAxBqJJpIJNq8DxisBHgQMUpb4SkxHxVcHazOJLN6utNrsT19i1g/E5cLytJyTqBkzTXtNoyT1Y9sHI9bihvLE9OQ9P5Typ9m+jN5u3FytzT8cu3vVCWDZPYkYzBQ53qZhCFVeg8ROgJRlMSUyZLu67XXn7r6LhMGbJnteizcjkkIPi4Cod4DxJZB7gQ9DDMoQ6Bpo0SahBwhEq/AhkBioeIMJgiqyeZ9FxSSNax3KEXn+LzAO1kkYyd9uGvdetli5cGNfmcNs87h4tJafbaXVZ61otmw9dn5a8//MpmwaHmf0oA5ZWwzOFEA1SLZSFgPkOfQuOpRFA1+CTBp4Q+XYDmmjeS8iN/65Au7W4rLK+26u70dPpVly12I2nL3dNU+vqzOLPxuf6iNAyAD0gWkAacAmWnz/Bc8Jw1kGNbqGai3uQTSjYED2F2B4T7keNpja+AL2u/XDMhnmaYw/q2uwgjOP6l6gi9h69R+/Re/xxD2A3KJS6sLC45ctXNdY/6uqyXrtaeqG4RL564dxp4zZm69Ry+YTEmTq18ublAzj9zFW4c+ee3bnXrlzcmrd15IjRExOnFO7IvlR81Ppz6Nt/+jIMI96798BgyAyPiJuYOJqkZMEhUXv3Hmht/aUCbr+TA4DLtraKu3fRk/aW4f3fPLyWgxr/ZzUu/gdXa25q+vG7hauWrbpbfve/dKX3u9DP6ppai6X9v7zlTRrYuD53Q8a6shsnXS5nQ0NDyaWSq1evtzZXOR22f8qAdrtXLE9JWr28+OzxmupaB8jU9Qipu5xOhQKNwRihkBSLQ2SyKJKQBAXHEFSwWBImloTLgsJDQsIjImKGx4+MjIykJWEiQkyJQyhKtnjh/EvFp3s1oP9dT7TWZwD32cCmzGyhnitIRXuSAGnKpwk/fp867PDejyqv9W964Nvx4Flb1dNd1c+21zzTVfeEu+4JT/1TnoannXVPN1czOmpY9qq+jgdPdz165ubFQevz/jZxydiXItahjSL7F2WaGaS6L6kKEKA1tKG/RDlk/LfHTrx27fKA/F0fj1849q2YFX6yFK5UPjhq3WeTFy/VyE6deOv8mVflWUNei1nFpnUs6hcBaCBzQS1EFqHlS1I/GbNwQVL8nr1/Kr82sKXmOUvNM5aqZzof9vXcZ7nqmK7mp90tT7ib+tgan+iqe7arqm/HA5/WB8zWB743SwZuyP3riHmJb0Wv4AHDEVjVfJGuVwP6f2hyf1wA2oNT5W1oZ9vVUHC0NG7BXg6RxqJVuKAl1oQRK4FXKNQNDsuK+bbo3I3Kts5Ot5fcib0+Jk+BFrET8sTtdoet2WLZfbxy5tr9fxqb7ScxefFlDqHkwqni4CZlAsyHfgJWgrXRFRzY4qIdONqHy9GuFf0lX6gOINQvRhsEM7f9kHbmzLWHHWinimsTgnioxw1Zu67u1jbbgVOVwsTN/dH4EupZQgNrqJIHQANmgdGASqNh6+tV1yH0LIGag3bCdCpDLOcJdVAdVIS+PfXFmIylprNXbtW6u6HKG1q3nbhYlbj0CIs0s8RquDERELcBExGq+LTq3QTTEvOJiqoGoB1DnWlAc2zdXmlkALTMO0qHTspnkVoerfCnFH6EgidUcEWpqLMkM/NXpBVn77klnpn/UpSJT2t5gQaWUIsxaB2DAJgPQA1KzaZw7VChlkvo0S++AgW8iDyeWP/X8duWpp8qr6x2OayY7tptAxAcMwIxBurA3Gyry9Xe7tx26O74ZYffGJbDFSD/aWAC31zHA7gTuNVMCjwbMieorUpgWJZS+VIaX1rjS0HvAHriFb6n9Eyh3p80DpmwcWXO8Yr6pi4rEI2dwGFDfWMH7NsL53mAYbph3/UPR29kiHRMGrW50o/Q9A/UcoXA9v1sQu6K7GLzjouR83e+FJ3GlgDrmQ0lYVUMoRrADqi8ikwC3YyciYyHNPiT2gBRCgvdM63hiDV+Eu3zoZlLzCcv37rvdnY5vRUW3QCFg2Q4lrkFDWyns6WtI//onYTFe18JNzOECrbYyKH0YCFCNKL1bJEe3RIGm9LYpMmX0valFEwxACg8oYorVKPJmknrmGLoC55AzyN0/hKzYOqOZRkXbj9s7QSwyOVVX/Z4CxD2VAhz2TEKjqUs3E6H8161Je9Q+egle16NNvIkKi6JGkTJCURTGOpWFZtWo6ZmiOBhmVBHV+FLpDCIVAapYFBKjjgF8GihCn07j0TTn/KlSHP4lwXqLSVl9+u6rF2PBXAdHo/d4bJbHQ6P3VlVWfu98uDAYC0WqkplEakcMpVPJKOL9Jemxcwr3HrgVrsd/SlW1XF52eIuPLDw4zi6th8rj11c5I0KcKDkKVQA5mCQi42jO4OCTXOSj1+4WeNAX+vwrnG63B4bqHm4empC3qtq1W25/G7MejZA/ApW4BquQAlRDTROJcZXYzOUGWdul9Viqi9g0KjXkDepa2jLP3p99LLC1+PM4BYgHKIBhFeg5MLN9IwXNCJ8hXImmjrFGq5E6yNS+uIh7z15Q5UsodKHVrHEmoAwbdDcXfqtVxpbG+0gno0lCIBn2mOxyG0ir9Lc2pm2/QI5OYcvkuN4CQ6JAbqNLqUKmr19bVaxKfcyMW37wLA0BgXjggtRXi0bSLt6ZEJMEUTHubTGD92DUMEUob5LYg9dy4HYhrmfLPvPozYrNp+5fb8O9PSxas9jCjamIuP6i3aPo8PjQP+vbbBsP14+YfXBl6PMfAAcTVzKyBAlMUgIjXCAJq/kCuUcAMoVTLAWMCcuqA8peaIUHvJvyGuJVQHhps8n5yVtuni1vNbl6HRj5QWIPODJwivnjyFIG8iw/LoihGUVLXPWneASBq5QCUR1uCUFcsVoKnkvLnPG6iL91osTlha9E5fjJzZxSD2XhhgYB0pZ6PiBgJsziWTkddk0FIsGejuA6XKQhCIMzweniadtXZtx7u6D+s4OG1Zjx0EUV0/xPjA9HESpaWzfcqjsg9EbkZF4QXB/ERp0cEEepf0kLnu+fP+I73e9GJPpS5o4lIFH4FoahJZB6LgCrV8gGu8Q3ggITZunPXmprPrKrYaxS/a8EWNCD8VFDkGgAJo2Ds6xIT1ODvMdmoOQZZI6rAGl4ImBnw6ujFD7itQYfQbL56CFmSqj0TMAACAASURBVEDLg3lKjT+LvkhHz8rN2Vti67TbcHTEiUNp4EDQkLbbq5pbtv90I2J+/itxmdwgA5dM8RMqWYFKX2TzNLo48qtQv5oHORwKLwAN4xQ9LGlAMwhXhB7QzKKzBkaYgubm6bZceljTbrXZcO0GkJyGZBpsiU6nq6qxaU3m2SGJmxhCOVoGMCkDeqLHoZ2fPZXgoAhIO+CTeh4kc0CaIGo9XwJO1DgQXRPoeIJUrkj16ej136iPV1a12Rze1UQvOtB79B69R+/xCweIvWk15vjYsSuWLb11/eyli5djo8fExSRMGT/269kT16etXbfyx1XL11U/rGy3NNbV1dXU1FZXV9dU16K/1Ks1w2OHTZ40ofLOhcq7t+32n0Hf/uObMGDV2tqak7M5LDw+LCJeHBL++Weffz5k6Ngxk44eOW6z2X7ntGIMQFvKb5fX11X/u8iG/DEODy6VeaWkpKOj/Vc2u9fG6usbZk6dMXL4+BPHT3V2/ifmvhcsRsZsMucUF5f8I7brfQstZjLSsjZmLSwvK0Lr7ZMnT0VGjBwWM6autv6fFSH0XnDp0nWKFOWhov0nT56pq6/3/iV6q7OzY90aeWTkiLCweHSd2Jhxw6LGxkSPDg6JDQ6NlQbFjBieMGl84tyZM+Srly9fvDA6cnRQcHRYWFxU1PA5s77cv2//v2S10wtA/yZooJolWcOlFTyhnvuZnvOZkkMpGEEa32C9P6kauWDyrn0fdtY+46x/wlX9tKe2r7v1OWfnE87mJ9y1T3nq+robfW11vrbGJx31fVx1fdytfZIzZZ9PmceSJHFFcj4QcH7p25mUzldsGkQCaPVi1A/DF4+9WDJ4hVb62aQ5DFnKoMB0JqXHRDY9Q6L1k6ye8P3Yzfl/Kdrz+l/HzPeTyH+5wiF6lwGIjxpnUOpYUkVASMrIb2cX7B3a3fSUq+5Ze/PT9tYnPY1P2NufcLU+0d34pKvh6Y7GJ7qannA0AhjtaH2i4T5TkR70WeIiH8k6f9jkoA25pi+hZwsVmOv32/fgv935BwagIbEX5IGRH7adLamYuKyIQaJ9poIhhEAIj9ayaTlToGAJNQHStKFTdpy4XNna0dFDgHbZXV5ilsfW3e0A2Uinva2z40JF3chvD70ZZebQKUyJnCmWY/QWbdQxwZYwcUkDh9LxxAYOYeaRJj9K70dp/MUQJmGgpqaBK42poGjvKvehFCw6bXBozsw1h+9VNzicNpfDbUf/c1txBehuS4f90Nl7xITcAT8LQAM7UuVLqDAAjVpPyxSo2KJUDp3MpP8RgE5+aVjmMvO5q2V1HpASQO3mPHbpwegfDzIJsy/qd6GGKzTwyDQuaeaQJn+J7qOE9NWZxferLd0u9AF3Jya62rvtTtSi3Q5bt0O788pfJm5+LlDJEAIJkSMyMIVGplDNFGvEU3NHfF3waux6lkTFlxr8JWlckQnt2DlCAGfRH/el5QxahSudGjhkGhN1Cq1jEMrnPk/hCkyAeoAcfMYrMdlHzldY7agjIH0aQCMswQwmgHsHPYily3X5esuUHw69NWwDkzYD+48ErJMj1nJoHZNU+pJyXwqftKIvmcoAtEjLgMYHwIiF2W3QHciBCBQcgYolUHFo08DwTGr21vTdJdX17W6c994FvFcriAZgaRTvLL5+/413RmX1JdTP0gofdGWhkk+k+AqTfUnlnxK3zF7z06cjcp6Xmf1pnR/lBejVPXEyEDHQsVGbEHpWIJSRZAnkHKHajzTyRHomrWGCnr6aJ858Jyw7O7/EaevyWjwWJHHgHvSCak5Lh+3SjboJq/a/Mny9j9T0nBgZVTJTkMLBxEC22OAjVKGW70eY2IFKwJLQ48OpYQD7Vc2htKhBfAhgYgLYJ9D4CVPZIiVfavzT+Nykjeermiw4JAJ2ADT4HikDUIJ2YDlkzEOxtXa05B29Ffv9fqYYVLb7EcoBgpSAwFTWUDnmLSKDB4iKQ2vYNMDuAD2LNUyxDt2MLwmccV/U+EM1/CG6gMC1LEEKkzZwJekvB+sVeRfuPKx1O6wue7d3NeXo9nRBY3haG9q1eZc+mZz3nDSLQRtYlIFLmvhCA1dg5BPp1JRd2twrzZ1dNtBLwRX5QJEYk6i78T/cnes2XPxoXB5LrPEFU1F7TyatRV3AoNCwUvKDdMO+3b3/7J12yFHwJqpZQZIbA9BeHenLZdWTVh57OSQdmTcfBruSI9QzKJ0PGvUhpnfG5hUcrmxpsgL9trvD5gJVkTarteRm5ZjvC9+OzfGjjX7I0Qm0voFaFmHgUya+AJmBmSMxsqV6IEED6RhONGR8hKm+GMTnkFo+afQTgqA5m05lB67jStVssTboy217z95u77LiIIW72+YCrBXiBw5XNzAiWi2ujF03qCl57KFAVkUPyxBrfSmVz1AFskDB5NyR3+1+P1LpJ01DAwGSCQQqPwDdtOgboQIwpcGjKdlXnIJctI9Yz5AZuVIDX6SBYIMAze+m/tIM4eScgp/K2zrtIOmLFVq6sQKC06tfjmtCwstO696zd8atLuoXYcRIt7eYsI4jNDwnRINUyROp/IFwqmai9hHqGCQa1MhfKdki9Iveh0xikck8kcIPDR/RGl6w8aOETSuMp7q6Wj1oqNoBvXVCNVqYaLpxoAQHTey/EoAurWidsub4c8jB0gaeOA2ti3xIlQ9qQ0L1xogsyZc7IubtfDFSzZMht6xkCJR+pJ5P6Phgn2nMwAwmakPUiUIliM+IzGwijSHSofHoR+u5gTpmoDpAov/rmC0Z2y5V3mt02IEqbgcA2uUtwwkEaKz5XtPYkXu0/I3hWc+I5H3RvEZrUA8C4IuuI05/MTjzkxHpr8bmMIOyn4PojpwvVPFEWqZIg9ZvTDy9cikji0p/Ky5Ps720qcNaerM58ft9b0VnQJoCreMK1FwBWmWBEXqjhjxCHYDewnRgHwK0fXwo5bOiVB9SzaD1aAwyaCWDUgImK5Kjke6VHIHpiUJ9Z5B9uWPD/uttlk6b24ZME9fcBQDa43C2Wmx7z937eFzGABmag9A0reIQSSAYAjA3sKfZdBby6iwKTbgKrsyI7NaHUPYVyX3JVF8iGVe3Ro5ODVxpsZov1X82brNqS8nDujaoQWjHQ7/bjX9CAYfqxvo1GaeGJG5gCtB0mQoTAVT2Vv2zE8gTMrkPKe+LHhxNdmQ6i0brYTODNDLFZpYkjSk2MAgdAzUXkcqltX9J3LJIc7ryQZvdhmNdv87eeo/eo/foPf7oByQXalSm6RMnzJs1cdTwkUMDBUMDAwlSJiTooQLR50MFMmnE7Bmzskw/FGxdNGPyxBFxo+NihsdEjgwPHRkcFE1R1NQpE6xt5XVV1xyOnxHA/Y9v8tZh27ApLm5USNiwqGFxgWLp55/9jSClQwOFPy5ZdO1qye+cVozura217daNsqpHvQD0/+rhwarNs2bOrqio+JVsX68d1tTUjRo5OSpy9NKl68rLK/6fAPSD++VfzP22sHC/He3C//NbNptt3dpkTeqXpVeKHA7b2TNnRo1IHJUw5U5Zmd328wxouGDF9YXfLNFrtGpFytdff3Pw0DHvg6B3r127OXXqtMBAYaBARNHBoaHDRVSQRBaJBiBBBQtFYooOISkZGpdiSThJh3wOURsBeh0NnIiIuA3r83oZ0P+uJ4tU95Wi1bycCTw4JaC9sE9QMQgFW5I8OHI5NW32Mk3Qw1sce8XT9oanre3POCxPO1r7OFv7OJqestc942p+0lX/REMF88ixd2auGPHpmKXPhybzyVTOUFWA0MD7RZUMJtp+AzCUzBMq3gxfEzRzQcyXX340alH/sNVctKYPVMN+QKhgBaI9QCqfUr0ZsZqeOG/0/EmfjfvueZkc1Ax+6ekgyZSJU1bZhBzS1enUlyNXiGfMXWMMulXSr7PqGXfDk57qp90tfTyNfbrrn/Q0PO1qesbV0ge93lrOOnfyjdnLEz4Z+0O/CDlTkuojSmZTKUDAodH+Wc387+or9p7/xOT+sAC0C5PvrFiy4MqtB18kH+BJjLChBZYWcMRYBBpokGXMpXTvJmw4eL6ysbXd5fZyOh0OrPvsAkAYylt1WLtOlz6akXrsldgNfjRcx5dKBd4xiNgauZDACyw2INiK5CwcEQGxBYD/VH6QMK7gAmlLySA1vpTBlzL6ov1qINqlp/qJNX8ZvXmh6szdqgabvQuDjE4oP+X2tFm69p8uHzJpS/8g5A1SmEBS1vKEcp5IxcEXZwtVPPQKJmwCqArMay3TKyghVKO/QY2JBu8Lkek/mE6V3KpyuW04D7nr2MU7iUv3+lFGLmSFe/U69AxCwxCpuaTmvfjMFRkX7lW1eXmLoAeCS4oBE9phdbg7TDsvCSfngvoHAUgKQ6QFOQ4SNJcHhBpfjDIHyCDaBNn9QjknUMmWJvcLAunMflJNf4nBn9byAMhA/s3sK0Bfinb4kMfNCzTgvG/ItmZKzPO0P52/WYNFLzDi6MIF5FzeUlVOq9NWUd2iXH9lyPhc/yA9gNogKKFmClUsgZIn0vpReh5k66sDJJp+Es0AqbqfRO0v1vBprZ9YBwg+YOIGLiCk4ECYhI5H6VhkKotSvRG3fvLqw5fvNNgdoDuB9bm97GfgUeIKWu5NRaUfJmTySORUkWNMZQuTGXQS1tZQDQjSvRmTMUisxdiTyl+UDKxAscYvSNcvRO8vVfmJ1TyJniMxsSgjRqI1HOzBWEKND4Wrs5IaRqCqvyRrxrrDJ6/cAzo/ANBYgQM3BqB3dtut+40pG4s/nbiFK9NhaWkFUyRnCxQ8ocaPMiBLYFAarkw/INw8OML4UoT5pfC0F0PTXwhOHxSSESAzc8U6Num1W8zOJoCByxOBe38lOmPE4oLDF+82tXYAldZjc+ElOfDB3Q5ckg+GCS5JaN1/4V7i8j0vRZgYdDoawnyhxl+g8xOCMhITXRk0i9GjqcFWsYoxW6gEYQes6IrshwkyKZg4CdpTyHKSmbSGR6X3o0yfjM6S55172NgCeKrTg4alHZjwYAEtFvuWo7cjFxewCAjwoOHGFmrAYwATU//pmC3fak/eqaprs3VioVmMObsdNnTH4EicdnvnnNQT/YLTvboB+H68nwWHgMmVAOcNnbJxQ9HVuiYLXuIAlRL7FY+np0al+8C5+++M2OhP64HKCveQyg7UMYTowdWDQg2yeTsu3Kh12rGaIdRshFupqGlJ3lj8zvD1yBq5JE4+oFCPQ3iGJ9LwAw18gZFLKXnS1H4y7YBgQwAEcgx+YiOPNHq/BfkfpiCFKULdp4MmRUNsaDLyLa/HrZ+07GBtQztoxjid3Q6XF3pFbWZ3WTudjvqmTvPOa+TM7SwgGkNEmU2jnwYmaExr+ss0gyO0/YP1sIQDK1LwCS1A5GjMSnX9JNqBUoMfiGOARAMElUWpXjScS+qx94YAG5tS9w/RL886f72iGbwHZmB3e1nzOGrixhC0rb2r9E7d18pjH47JYdFqf1Lph26DNPYl8LdjFTKcp6Llyox8qbmfNG2QzNxfYoKwDdScUDPF+r5iELTxE6oDBJBYECA1S2Zuyy641mrpdEKju5wQMeh2en0GdiDYlf06DejKlqnrDvmIFP6o5QVapgDndaExK1T4yzQvRqW9EpUdIDZDhhaV6ksm+aJmFOv56EHEao5Ex6WQbWv5NBBpmQIFiNQD0orWV1pswCoOreaFpMlm7MgtLKutszicViwc7i2C6xWxRg9kr21s3Xb89rvDs31FSuSyOGJ0MylcQRLqHRayRlI/CMpXprHEZpZoHUcgxxkh8JcMUIQHFjmfVrIFuvj5hUVn7rR0WEquN49bvP+NiAxmIIwCPpZo58CJzBLanC2Uc0VJbFEq9DWlZ2MWMIjVkBoIogjVTO8whOlJgS7OEqWgNvGSlJGzlc7emb33pqXditMAYHaF5Bo3ZDQcOlsxdc2BF0Iz/MRmgLyhHUB2BkjilIYJLPhU5LdRIyPX3T/Y3E+GBgjoHXFRS1IQZ4XIKynnCpNhQFGa5yOyg74o3HbiTl1zC8h7OHEQBmSMHC6nrb61ZU3muc8TcyE8hrw3GuloLoCp/OdPkHojQYUc2SSaJX1FKliiYxEhkE4SgcUy8VP70ylssfrjcRu/0fz04EGLvcuOPXavBnTv0Xv0Hr3HPz08WNQ402yOj4kmREKhQDBk6NAhcAzFJxyBgYK5c2dfOH+86uHtS8WHLl08dPPGldtlt+/cvnPndlnZzSul187cvH5k29bc9nbMTv05WBazN9y7d+2ZPHlmaEhUTFTM1Enjpk8elzg2YezY0aMTxowZNen771aePn3+94xBoxtramwuuXj5fuUDl7MXgP7fO7B6n7289GBXZ8uvZ0DbbLYbpbeGRY8VS8KiokeePn3uH8MJGGB1HT1YNHr0WJVad//+w//8lrvm0YNv5i1JHD0+J9NcXXXvzOkzI+PHJYyYXFdX97N1OL2fOnZo+xdzvhqVMCUqKi40LGxd0pr/BEBPmzlkaKCIoGlxiFBEU5IwiSyKoEMAgCYkBBXk1YOWyqLF0gihiBo6FA1VdAZGRcZt3NALQP/bngBA42xKvCHRADcQ6tVouALI9GQRyn7S5D+PWjg/JfTggbeq77KdjU+7a59zNT7lbuzjaOxja3rS3fBE+fVBOVuF476b9Gr0j35oEwuaswomIERa1i/rVECWqAptZtAKflCw/PUY+cDgFK44iU2mejmbkAwLBcS0PKwFyRBq/MTyV6OSXo5I8hMnA4rx312cDTA3VDv0E6r4IPqp9JPKP034/ruUiENH3qytZNprnvK0PNHdhAHoevRcz9ga+5SX+m/aMmT8onHvR632A/qnnk/qfNHeBq5sYAt1WFq3F4D+n5ncHxaAdnsRS+Aresru1/1gPPliZBaX9solqzCNDu3GtTjdXvNyTPr2w7dr6i0urOvkwYXOvKAF2iW73K4rd2pXZp17a8QmVrCRRUBOOuAj6A4Bt9Khu+2L7JlWDAjVvRGb/kFCzqdj1n86buNHYze8OyoHXXxgEGgscIXAtALZTUoLo1uItqxJXEKO3v1r4mZV3oXSylq0CMN0N5CEbuvoOnLpXsj83e+PyXpjRMYbw3Nei88ZFKzl0xpcx0/NFWn8RLgIIfCglWyxdkCQ6ZWIjLfis9+NX/9O/Ia3h69/f2TOXybkyjddvFFRjyVo0VM5jpfcS1xWBAgImcoUgU4C8IVpFQNU2jXvxWcvyyiurG7xFh90YpFfd4+AAYhApG2/LJyYxwPVAiC7+WJ9ahCyEKifE6l8KHUA1J1L5RKqgTLT27HrBTOzRi7ZPWX1oamrD01ZWRT19c4/j944OMSMczKUIEGAnAwFGiAcGnkYNWOokkEr/zJla/a+GwBVeHowV1z9AdSoXR5HfWvrgfPlMfN2vxSVzgL56RQ2qedSaqzsDAKm/cTaN6PTRFPzRnxXNGXl4ZmrD6JzyooDCd/toadv+SA+/XkpJG7j7sPyI9CVkPrNFMn7h2TQc3YXnqlosbRDMcK/Pz7EJ5xeWeGN+26+PyKHIzJhABQ9iNpHosKS9MhodSwaWbLaFxRaNANlxtfiswNn5MV9v2fKukNT1+6ZtLoofN6OT8ZuGBRq5Is1HPT4kOINU4AvqfEhNb4ASGm4YoNgVp5ye7HH1YUrtrm8N+CdeBvbOgvPlEcs2DE4KotNYyhZiD4FxGr0UAEy/dvx6aFfbZuVfGBl9ind1pL0XVezCq6at5ekbryw2Hhu1A8H/zxuU3+ZlkerQSEafalE6UOipkvlE8qBEv0nI9bLN1+8frfO5rQ6AYD2PAaggcbrctm7XV2dts6yKsvkNQffj8/ii3RskclXpAZ78IpIiHBKPqXlifWDQgxvx2Z+Mmr9n8ds/POoTZ+O2vTe8JxXIk0BMrUvbWAC0xBNVcgI5b40Fp0QqtHcx6Y1QV9ty9x3ra6lwwlyIF4dcAe6lS6788yN2kXGMwNkBg6FsWxC40urGZScQSpejjYP/67g1JV7DZYOMHpXj1S1EyzY7XDYSivqYhftZaK2EsHcxMXUTojZQKa/xquri8zpzfj05I3n7zxo9sJ+oCrvcXr1fZBF1DZ3GLZf5op1HBqGP5NGLkUJQSASVFbeGJa2yHAcjSOMAbtw3RJXp81+8Px9auZ2vyAtVtLQMNBHSDRHg9Yzl9YGBJnejMsgZmwY/v22qauLpq4pmr728OSVR0Yu2k9M3PpuTMYgmY5DKX2I1L4kTOscgMPU/CGQiOAvSx8yYWvp7WobiA84AW6DwdKNhQgcdperocli2lEinJHLAHjUwMKq9EzQxgHleial8hGr+4pBYIFDqfqH6N9PyCFm5MV+Vzhh5f7pqw7MXHUk6stdH4/KGRBqgGAYqeEJ9RyhiUOZWJQex/PkPKCjGmIX7915ohxL2XtLAKLfHDY3Lq3ncdvtrqpaizbvAjk9r3+QEejAAjmbMPqSJh/SC/bp/MTalyNNf5m4KXxB4dil+6avLpqxqijhu72fT8p9JSIdwku0EbBXocJPpOlHGJmEAY2d5yNNwxYWHrlU1dDWgTWUgG0LITS3N2KAv/5XAtDlzTPWHUId7Q8aEQqGEJTW/Sg0KYAoBJfWA31YqOcKdah9+gXp34zPGTppS+hX22MW7Qr/dpv0i21/nrD51WGZflI9CHkTCh4BRfbYOBGBC4LLqmfEqv7BOTNXnzxy9iGaESDvwYlLaYIWEPQmeqyapub842UfjtzMFhlAHJnSoYUZByRusA8BdWa8YCPVfqChrGTTSl6w2i/YGIAmI9rAJ5GrTw0gNUlpp+7er2ltb79W1jpx+aH3R6z3l+n9g3RQ2FNmQG6kX5B2YJARPQj6pV+Qup9U119m6h9kQi8+H6x/MczYX4IluUHPR4tLRIJN8igcCxTpuCIjT6gZKNbELyzcceyutRPEnz1eURT46b56u/4H46mPR+dgDww8brYAZgG2WMNAKz1CxxVrX4zWfD5p47BvCicuPzh99f4pKw9GLSj864S8l6KykHtBK0nUkmxKyScg1gutKtYPjsiZnnr4yNW7Flu7G5cXBu1+AKAdtS2WdTkXRFO3BwSn+aPnQs8oNQRITf/s7Cc1DhLrXg7LGhSczgNwH/kHBfKTPJGCJ9LwBGgVasA6/mo+TGHKz6duWpVzrq6h3WFHnhPKqP4ae+s9eo/eo/f4Yx9Yf9a1IXv9wi+nJS+ftiFtyZ6d2ccOF1wsPrJjy3f7tv544uD67blyvXx2Xo6qqvJG+ZUDpedzTx7QnDygPXVIu2fb6kzDAlXyF0uXfFt6vRQ0NCDQ/DMTPZoI1ufkjB49LlBAhocFT0xMiB4WFxYZFTUsdszoUePHJcbHjYmLHf/1lwv27N72+5Tv9+JupddvKuWaRw/u/0vEiP/nN/NfS+X9waFwL2q8M3dDU2PDvwSAvll6KypidFTk6NDwEfPnf3/+3AVv5OOxyIZz9Yp1CSMnTJ3yRVHR4b+/5cEC0BV3yufOXRgRnpCeltPa0nz69JmRIxJHjZxaX9/ofFwm8b8c6MV9hTtmTP8iOCRWRIiHDBkyc+YMnFALb127dmPq9FmBQoqggmhJOC0Jk0gjJbIIUhKKMeggShwGpQglYeh3XJMwTCiSCERigYgKDo5Gt+H+OeD7/+vRC0D/FmggoWGifQvaGEBCN675jgs38YVqnlCHEyF1/rTy9djvVqcHlV4e5K59yl31nKf+aXddH2djH3tLH3fdEwePfjhl6aRXw9dx6SQubEhULFoFmbOgvPmLKK1IzRWgLYSeS6VwaAWDSmNSCg6RyhGCwgCT0uCCUXoWaeKLdAxS64sZc0zKmx2cis5fujgBG3s2pWFi3UO+QMsTKNG22ZcEdslfRy9MThPfuNbPVveUu7kPOj2NfTz1T7rrn+6q7XPsxKtTlo7pH7o6gFD7Bep46LNAc1MxCSNLmMYeanhcbuu378F/u/MPDEA/drcetBIpr2panXnurbj1aE+LnpQhVIEQh0jNBKojaGK8EGHO3HHtwaNWQDvdnh7BUlwwC31VS4crs+B68JxtANnIMNoo0HJIAwffLYtCe3sVT6p9c3i2ZO6OqWuPLDGfWZlxflXWuWVZZ74xnRyzooiaueOd2A0BlJEDaeZyUA4F/FqNBhcaoVxaMyjMGPL19g0Hb9U0dYLkBCYqd9jtV+7Vrcwp/lJ5bLb85JzU05NXHvl0bM6AYAMLNHNwNAjkfaGYmA+l8ZPq/zpuw8hFhXNSj81NPTEn9dQXqT99JT/+je70nlOVVXXtPRiux3388qNxyw6yhGh7rwAdXpCqSGGJlVxC60/p3h+RuSzjfA8AjUtRQ/I81pR1YWDevP1a4MQ8NsS0FPgK4FiAsybU+AjBLfSjdH4i5euRmeT0ghlJp+Rbz249fvPQhUfHLlYfuXg3p6j0G+2p4LnbXwzV+knUbEAMQREYpCcATdCxBCquONk/1LQq67wNqvR6cLc4cP03nLjtcpQ9rNNuu/DWsAw/qRHQBxHyPyYuCY3JFWv9ZdqPR2eNW1qUurlk+7G7Ry9UHbtUdaKk6tjFhwXHy7W55+Ym7aenbQkQ64F8inqQVHBFyOXq+aAtqwqQpX06fmt6YemjumYPLpaF2b6YQof/h/4NAPTw9UyBkUHqwDAgA13HDtQyQRVaB9w9ZMa0+qXIDOHUnRPXHUzdcjH/WPmRkkfHL1ceLbmfs7d0oeZEyJz81yJ1PDqVBQA0SGNjvVTk3FT+FNSHfHNEznzdCautFSAoN2beuu1ew35Qb9EXXH1zRNYAqRFkSQkdG7UblBAw+smM7wxPn7rmQObuy+ev3q+qbepst0LtPo/T5rA1tFluVDbsPlGxSHdKNGXL4HATH8tSMySqvpB5A5XK/AjN4CDzjDUnDp6vbO202AH2zAAAIABJREFUOD12PNNjHNPjAkUJZ6fT0VFZ06Lbfefd+ExkNv6kkSPU+xBKH6hpiYuGCbR+Yv2gMNP7o3PC522fue7gEtPplVnFqzKLV5jOzlccH/NDoXD6xsExGVChETiPyJbWwjwlAglaliAVNcjgSNPYZUVHLlS3d1iBROsGLRQs0e6qrG5N33XtveEZfGkazE2Uuq9YyaBBLBgZwNApm7YdLKtq6ACjhWd3OKHwHeo9d5fVtuXQTXJmPhNwZ2/EQu0tkwiJBZgHDSZNafqHGL9Vn7xYWgufx4Lgbkjod3Y7gcZZcrt2vuIIWvBg4fVUBo3MTwcDE+BR/adjsrcdLmts7fCOn27gezrvVbWoNl/uJ0vjAs6ugyx+yA1KYYIBqweEmT6ZtHH8mn2KvPM7T5QdvXTvyIXKEyWPjl54tOvYXcWGC1NX7h8ycb2/VMWg9T6knonreaIGDxDoeSIDW2x8O2H9oTNlbZYuFxiqw+HxQq7eKpae5pYO844S4bRNvgDYabAEuYIBF0nlQARL4yvRPouLpr4ak0HO2jZbcVy19UL+sbJDF+6duHj/+IWHOXtufq06Lpmz9flQUz+xmScysURGJo64sIRyriDFDyBU4yfjN2nyL6JWQp4Yq7WAFAIWkYfqgM0W+8lrNSMW73olOgOKUgqVDIGCgeWJQeqBUiBX9v6IrJELd6/JPLex6Oa+03eOXyw/drF854nbq3POjvpuz6cJGwNoQK4x5K3mQloJqLqzafVb8ZlL0i9crqyzOaweWIZ32yDq4PQqmNtx9c5fM23dKG+emXQEeMqBKiaoQIBGBFoUoSUNh9Cjrgc5bKHajzK8EZ0lnrltTuqJpJzzOXtu5B+9venAtbTC6z9mnh+9/MCfx28cGGLg02ia0wB6C6spBQek6tU+VLIPZfpswtaknIv1zZ1YQByqr7pBAx2HEzz26qbmvGM3Pxq5hSMygiYJhHyg2iEDknugPACUOgRxf+UgqeH16PRPEzcIZuZRc3ZIZuweOj4PjdmXo01vD8/edehGh6W9rdNafr9tWdrZuMV7qTnbidm54lm59Kyt1Ow8avYWyax88ex88Zx8evY2euZ2esZ28Yx86aytyIcTM/JfiUJTIWoEKHMK0S/QUodJHISGQJbK6EcqPhmduUh//HxptdOOc2p6Srna2632rMKbkfMK+ssMuN6mAj4LWDayRjWD0ARITB8mbBj+Y+HK7DN5h8sOFz84caHyaPH9zQdvL8u6EPvdvtdj0/ylwOVnQDhZD4oZhLekgf6vkzYpd5aU17V0O52QwAPTCDIIV31bR1bhjcmrjtCzd5Kz8ulZeTRqmZlb/9lJz9waPCMvaHbBx6M29ZOiFTJapWtxKWBvqUy0hDCwcT4Hn9C8EmEYvXRP7tHbHZ02p8sGALSnlwHde/QevUfv8U8PLzSWnWlOHBOXEB82MTFu5ozJc2ZOnff13NmzxsyekTB31sSpkxImjIuZMX3iF3NmzJkxYe7MiRPHD1v6/bTFCyaOHxMxLEocGUaNHB7f3NTcQyP9JwB07ibDnBnjhsdGjx01fPb0cTOmj46Pj/5izrjx40eNGT1i/LjRE8eNmzV1ak5mxu8WgHa5HGfPnJ0yaXaaKaurq+s3RH57sD+P53LxT60tTb8tAP13NPxXFpr+pa8Aqr7t+P4NrS3/AgDabrffvFkWHjoyMnK0RBoZO2zs1199t3JVyqrVqehcsTJ52fLVY0ZPDY8YERE5Ytr0L5YuXbV02aoff1yxZMnSZcvXzl+wKDpmpCwoetLk2ctXrP3mm+/jYsfGx41funTZ0mUrf/hxxQ9L4eeyZatXr0rFn12zfEXS5MnTwiNipbJIqSyCFodExwxPSlZqtWmpqZqFi5ZGRsWLKBklDsUAdLhYGiGVRZFiAKDRT2lQtCw4hpaEAQ9aFuF9XUQGkXQI+mP0FZV378KG49cdvQD0b3ESGr7ABNm1VIovmQLAkDiFRadySSWf1DJIPYM08SjDa2Frf9DFlpS85GwC5Q1X49POpqccjX0cDU+4m57YUfTeqAWTBkvkXCgao2cSaH+LtgEpfpAt+EsANDBDQZ1Azw9M5g5FN2BkUzquSM0N1LKFBqZUx6Z1viLdc0INQwyKh3xKwSdT+4pSGSIDR2Tg/qK+ByRLitB2Qg2Fv0g1Z2gGU6j1ESt8ZOgbje/GLlmuDL1RPNhT86yr/hlH85PO1ic8TX08dc+5q588cvS1+O8SmUFyFgW7KQYlf5Ze4wuMOR2fMPIIM4dKwYjeb919/4bnHxiA7sb0ZYAqPfbbDxtWpp1+NybLF+pB4W+hQHLUBzsrAKAj01Q5xXfvNXvTtAF7xkRLr/JuyZ32ySsPD5Kh4ZPCFijZhMKbt8uh0D4f0K7+IYY/jds8ZeXR9J03Sm/XO9CCAGiWNoe1vc3ScvHWI/3O0lFLD70emwWMRUC91UyRAkrG0SagQhN6ntj8fGTaTPXpUzfr3Q6vBDTapzvbbNa6OkvVo8ZHVW1VVZ1Xr9QMX7T7leg0JqXyRcNHBFRo0MGgkvsSmueDjJNXFO08fvNBTf3dh413H7VWVrU9qG4ur2tvabc67ACgubsdqFGOlzwct/Qgc6iORenZtJ5JqnyFSRyRPCBQP4DQfTDCvCz9LPpsD4cc11HCwKfT6rbb3W7TrmuB03JBKhc9PtyDDoQshJCPjJ4O+Rl/QeoLwVnhXxUoNl4qvdPY7rJ1eKx2wP7gYla36/rDZv2Oy5IpGwYFmVik1hd0mTV8MpMpMDLR1WgND2pbKearjtU1dHhwIj+QcD2dDg9UL0M3caa09mvNST7gHSa2UMcWqAH5DZQDG1RmfHtk9hfKkydK6jrabR4nuoLd5nFbPd12zG532G03KhqTN1x8LdLoQ+sZEijcxx4KdFS+UOcvMgyQpr0Vtz5l/ZVyoL7aQQDaY3GjCwD0gxE9j3tzUemHIzI5AjWbVrBolVdIlEmaAHslwIVyBYqXo0zhX+6SZ5WUlNd0dNq8NfBAzBqZl91TWd2ZvfeWePrGQWFpvpSeQSmgCC0IfGv5hJIvWI0e6tWwjTNWn6putjhdPdn36DZwiUxP2aPW5Zsu8UPS/QUKkEiCPPEUJp3qS6pejDDHzN9+4mptY1un2wncz+5uIAE63F76NHrF4nZZbz1oTtlc8lni+n5SPVuES4eJ5TypgS8x+El1L0WnxS88mHfgTl2TpacCmgNEjJ3duDSnu7OlvW3f2ftDJu8cINVyCPDAQIMlVVxK6Ueo/QQGfzKjf7DhLxNz5soPbT18s+x+vcVq9WK4brujrq7j1KVHyi3F0V9vfiMynUOafAkDW5gEIUahGRTVKRUUoKNS/zx2w1Jtyf1qC9QvczmtHpsDLzzqmy0FJ0plszYODDbzRBourgmG/AZojhO6N2IylDkl5ffaQK8awhY2m6fd6bSj/uu0Or43n/pk7HpwNZA+r8Fqy1oWTiyA30H/AWQ0fAnN5GUHj5y5b7NDTT2X53EMwGF1ul17T1fEztvNExi4mLTOEOj8BEbAYQOVA8RqycxNN+9ZOryFEMGdQk8cOXtv6tKjHDorQKjgQ81DPRe0dFLRN/pLjR+PyvlaeeSnK1WtbXb347KJAJliALfd5fjpVu08zZFXw/Uccj1LZIRyhZTSR5zkJ0jmoMen1S/Gp6cXXq2ub8ef9HLmXV7oze7ytLY6MnbcIKblo+HmK0plQ2UISLTiEZoAkY4vULADU9hC0wCxPuaL3Ybc6+j+bXbc2FCEEllQV4fVWlrRaN5+RTh5ywvB6UxK40On9qXXsUm5H7BuUWNqn6M1/SNNP6afcjvBUqxQNQ+iR9iXIBNy3n7Qqtp++a24DBaJafKEnEFDoU6QbhAqeZT61WEZE1ce3HuyEo1ft8urueLxkqlbWi2Hz92ZpzjyclgmR2ZgiTXIGfYlFM8RSWxKzae0g2Q6wbTt236609Ju8YBaTLcNgHis/uzB6ka/bn18q6JlVtIRiKkPUcNXi1UMWoMcEQ81HQTCQSOFQWlfjsmIW7zbuKv49sMq3Ia4N8D8XK0Wx9nrdT+aT38+IWdQiAktq3yEOJlGqEZrLTQMecJ1DEkqX6aOX1xw9nq1027tCf15hy82wtrG1q1Hrn8Qn8kVqTiUwodK8SHkfXFJQD9Qz9Ah630O+SKp9r1hWROW7l+TcTFj540N+0s3FNxJzjk7NelA6KKi6OXHzl6vcTldnQ5nbVPLsXMVuftvpxXcMu2+lrHrcnZhafaeG5kF1zJ2XM/afSO74EZWQWnm7uuZO69m7b6aVVhqLiibrz/7p3E5XEoNmsgwMwLnmolTahggWKHnUtqXIpRj1xzYceZ2k8WCZxOPDUJJ9i57x+3qxjnyUx+M3IzmDj6JVaQoLL0iTEZWwSfVf0nY8PXa4ydOVzU1d2ATwGLuLkjLqWvp3He2fNKKvR/Gr+eS5r6EoS+RwoHVspIrSkHmjfzq1KSThy/WeaW/ocYvTujpslmvlNXtPlaRvftmTsH1rIIrWYVXsgou95yFl+GVv/+z4HLmnssZ+y+v2HghfF7+IJkCvARGnIFsTsl9JXKOGHJofETKgVJD6Oyt5p3X79Xh8hMuPHH9HkGM3qP36D16j9/R4Xa783I3JY4bI5HKRAQ1NFBAkDT6KSQoES0RkmIRQYaEhgyLG0bR5NQpI6ZPnbB06dJMc9Km9fpvv/kmSCYLDw2JjY2xtFl+AThGc2e6WfXV7MlzpiVOnjhm7NiEKZPHjh876ou54+OGD0scO3LGlMQpExJnTZ2cZda1W1p/h0IcHpAhthw6eHDK+MRVP37VbmnCa4PfDoDGx55t+trqyt+2rdAqtbnxkc3a8X/vNtCVrdauDZmautrqX68B3dHRefZssVQaJQuOlgaFzZz5ReK4qSGhceiUBUWhn9KgyIiIhNCweHSiV6SyiKDgGPiJ3w0KisZqGOj32NDwuLCI+KioUdHRo8PDhwWHxoSEDkMn+mN0hoePCA2NCw6JRZ+SyCLRp9DVgoOHod9pSWhYeFx0TEJUzKjQsDhaHELSwaQ4lKRDMKwcJpZEAP2ZDqEkYbKgGIk0gqBkXmwavULQwfCWOFRESBYs+Pr61eJeAPrf8yS8J8ga/uPJ9sqDwt+oAoJSPh37fWbe0PI7Aba2p1zNfWz1zzobnwXBito+rtZnLl9+fnFq+Psx33OJVB4IkupYsJ/RcIVa9i9KcLBAiBMj1KBmq+4pKkiovXfF6vkbfP7HXanxpx7f+S8BnWoGiKsqoHa5CMg+3lRNNihIJovHz9qc92nr/b7u+mfc9c95mp52NfVx1vfx1Pl4Gp+6UdJvuVL2ZuhSLr3Oh9QyRXpuYCqTTH2OVvlSej5p5gUmgQjgb959/4bnHxmAxjiXl8b8qKZFs7n4L4kbOBIjA5AmNY/EGs2QSwvFOV+JTpfnnL1zvxFEFrxEU6y60O12drstyzPOfTx2E4/ScoVKqLWFBgil5gL2amCS2n4hJuG0fEX2uZIbjxpa2rsA5/UWa3OAYoDL1WXtbGpuPn3l/rL0s69EGP3EKpzAi25AA8qzFIgncESpfpReOrcorfB2XXMrrCceix5DxS6nze6w2+3OqlpL4oo9r8eaYQACzU2DRx+kb6NrDgwzzk45/NPlB+gjDjgh8xh+d7ldf8/FwW77xOWHicuK2ELvB7VskOiBck8ckE7WvTciY3nWhXtVsPZy/WPyTo+Qqidtx/XAybksUvV4+Kux5rUKM+80DFrrF26STt+aueNqxcMmux3qkLl6BJR7ZJQ7nI7rlXXq9Sc+GLmtnzQDXeo5MplDK70+hyNSog7yJVWJKw9dut0M5GfQYbZ7ZTw9Tlen3XPqWu0S4ynR1PzXY9b7y0xMWs2kkVtYy6DUr8SuT/hh77GLFY3N7aB8ABxmzKF2dgML1t7mcDs77a5z12rHLzngF2ZiiFGHYhFkEvWIlkdo/WndqzHpy7PP3axs9GAVAS9zE/PHcVu6PZuKbnyYkInmOwboI+EikFgJlytQcYUKDvJ1MlPIV7mG/POoJbvsPWENLEFgBeNwonuw329o16w//fnETQwKuJ/AwMWjgAN60Cq2UD44zJSwpOjCrZpOOxYwAAzPBWLITvelssavNadYlBZUL0RyNqHwAzAR5BTeGW6eufbgzXvtnR1ggQ5YjTnsbpsDNBlwH3Y53XZbu91a+qjte83J90dk9Q82vBOfTUzbOvy7oilrDn+j+0m/q3Tn8duld+vbUXND59u82Lmz2wGqBk7XhbKmb9KK+SCoLQdlZ1LlI1UwCXDsPBEMsYAgXciXO1Sbz98sf9TU1mWzI2PEYgj4QC3Q0WWva+o8Xvxg4tKDb8ZuYNIGtiCJJwJ2IZoauCIDVwQJ74MjzSFf7So8U9nYZgVhXxcgiaDC0WkvvvYocdnel6LMYI2kgk3J2WimE8qZQsXg8MyJq46cu1Zjt9oAiHS7cATG6XTam5ss8UuKXolKA2EoQuNLGng0GokqBiHn43qJDEiy0aJX2CJd0Jc7MwqvdlranU5kPWDJoMqCmrDLkbbj2qejNzCFwJ72dhyfNjwjVvYVKd4elj573aHGdlCBxfIJtm5PO2r6/acrvkg+JphW8Fp0Vn+xkSdCg26tL5mMRs1rsWmJS3dfLKttaW+3OZ1WCBzgtnLbul1dwN302Fvsjm0nKkLm7ISHBfF0NZtWg3g3iO2quJT+zZgNSZvP36tpeUxMeTzyIfzgamnpSt9xjZy2FU/BchYBIWoGAKapXImCTScxyGQ2nRM1Nz93z5Xa+larzenNmvAe3vVel9VeWl67JvPsZ4m5/jIdi0IzewqsCoByi9oTBPF5Yt3slGP1zZ0gwOx2YB4oNJoHVCSsaFRHLs4fHGJiC3QsIRCugQZOgoY+n1YNjkybueLgnlP36ts7nK52QPHcLq/zASq709Zu7bx8u2qZ8sAbMTlsMg0H2uV8Io0HWWIK5GDfjE1fmn3uamU9dhrdeBZwwJjzPsCv25zcqGyckXQYJhGgLYN8PJ5HtN4VFEeo4qMzyDx+zeGC0+XNljYH7km357EYiRMGcHuX9Vrlo6SNp8WzdvQPSfcBk1OzhZB/wKI0aPhAhQCR9m+Ttq3Lu9pla4EwmFeE4zEQX9vYkX+o7P2R68H5AOFX6Z3EmaQOC8skc0klsur3R+b8kHai+GZ1bVNna4fd0mlta3c0tVrL7tWfvHD71KXyxpZ2nE/gdjjsXe2OtnZrU0dnQwf6Y5ul3d7WYUe/tLXbLBa7pd3W1tHV1t7V3GFrsnTeeViff+TGsEW7XoxKZ5GgOs0mUlgEegTUoXo/mMq1voTipWHmhBVH9/10q6ahxdkzoYAUBnqa5lZr/ulyas72/sGoE8F3cYFLrvETqvmgS6N7Ly5nkepYya2HHR0OO5rSHou5e3BlUeSP0BP9dPXhrLX7347L9qHMPsQ6KN9K6pA78hUlccRaes429daSxuZOnJAK9oNNwG2zuzq6HBbUIHBa2zptre1dba1tlg6LpbPLgh65w2rp6LCg5+3orGlqOXW9Yq7y6MdjNyAvh9bVkMkk1HEhMVHBlMArXEKDpqHASfn67ddvP2y22m3OnmCl63cGX/QevUfv0Xv87g7koPO35k4YP14WFErS0qFDAyXS8KGBApKSSkIiqOBwUhKUMCruhyWzvl846cfFU1f9ODM/L6P08rGah7fytmwcN2rEnOnjk9d+39hQ/QuqFOj1tWvXLVowK2nltwvmzY6NiwuPiE4cOz5hVMKP30+cOmXcxMTE0QljRo0cI09eV1/78PcGQHsB38bG+l07tk+dON6oXNTWUt0j+Ptb3OffAehs44oH927/ts2Fvv16ycmmxpr/qwB0Z2fX6uVrHj58+K8AoDvOnDlHkEEiUjJ+3Mi8Leu///5HqQzwaGT8oaFxEmlEWNhw74leocWhsuAYiTQyOCQW/VlQ8DCxNEIWFI3+iV5HZ2hYfFhYfHDIMPRKcGhsUMgwaVCURBaJ/jI0NB5/JAa9iC4rw7+jj3uBZhEpxXh3FImxZuA1U8FeXjM6CSoY/RPrQUdS6C1Cgj6ItTjCRVQQSYfS4jCBkPxm/uybped+fd5ALwD9ezzRPv+lsJVhX8w+/dMbbVU+9oanGioZO/b+OXv7X4//9HLLw2ftjU82V7CMG4jPJ37DJFO4AhWI1RJaJq3l0krYTv9mNw/10BheLWkCNDo5FJRuQxstf7F61KJJRUfes9Y/46p/sv4es2D/J9nbPvvpzAvWe88565+pKuev3zrk09GL/YOSfUG4QAfihrTGh1T3xYWPuEJ5rwTH/+z8wwPQ3v1fbV2bMb9kyOTNPImBAWEPqE3nDbfgFFr1y5FpqTlnb99r9Irs9kCtbldnV+e9R3XxC3f0D9IxhWq04eSCcjRw7thCOUuUxqZ1n4zLXqQ7cfV2E9rBOrwIQY9nBMopBqtcLoejpbXz3M26+YZTH4zcAIKhhJohfMy1JJRsYQpXpHsnbv0CzfErd2D91I3DiHi7DNRTTJ111zZ2jF9Z+HqsGap69kSDeqJWXFIxMNw4J/XImauP/tuWP3H5UeLyIkh2BhwKAGgcVVI9BqAzV2RfvFfdijHb7p6FjdfhYzXmtB2lgZMwAE2qe2JmRA8YzSS0qIVfiDQlbzp/rbyu02p3uNBO3OnqwY+wkjAUeHQ3dXadv/EocOq2QUFmdAUfLH4KYIpIzQMvAQD0iCX7TpZUQ+60E+sfYGI5FP91eh7UdZy4/HDz4Ruq/Isrs84t1P40bXnRsAW7yWnb4hYWqfKvV9VZHF12YMwCZ9iOwQuAD512mxUqwjlvP6hfqj/5YngaW6iAKoKgJdKTqxFA618dlrks+/yNe00eb+U4bx0zmFpdbtw3XgCaC7oBqh4AmtBzaA2oHgFNXvlSVOby7OJLd+qsNgfmsXbjEmwOXNAPkFh0Y+02V8mthpgFu5nemB9m4OJoHwZARYrnQw3Dvi04eqGy3WqDsnKwsIbGRJc8dfXRtHUHuGI9B4pPwqe4JEjzIw/5cmRGxBc7d5+ofFTXZnfYcXsD9mpz2exOO+Yye6CepKuzudN6tLhauenSmszz+vyrm4rK9p6qPHn50eXbdRXVrVV1bW0W0O7A5uzAssLof0AFttucufvLZHN3cMEUoVIZm5T7SpLZhJEFYtDqAKn6o5Gm1C0lV++irrY6cRFDFz68RugtSIdeb2rt3He+cmbykVcj06FqGY56MkRqH6GaCdX8NH4y3YejMldm/XTrXiPAUDg0A5oYDvfdhy3L08+8PzKbQ6uZhJxLKdiiniBuQJBeOHlT4Yny9g4r1l3ARRTdzvauzlv3Gug5OweFGL1xIByUgi5jQu/3xFGgI0BVRvfRmJxlGT+1trTBrWO3AGCd0/WgxrIi/dxr0RnwKQqkMJiAwmsYYpCoomfkZ+6+3mGzOXpQKDSirciQyx7U7z1TnrO/TJ13Ybnp1AL50akriyLmF3w+OS/u2736vKttrXanrcMFyfu48Bz+z4XF19EwQl1x+mr15FX7GaQShytAP5rhlRAhNTxK91pk9uqNxRU1rY/Hrbtn6GIB+JaWTgCgp29lY/VhtDYA6BBKICqwEjpAls+H5Jh2lZY/bLZDtsN/qNH94+8NzZ1FZ+7HLNj7YpiRQ4CADK4Z+H/Yew+ouK5zj/ett9Z9sZgKSG5xXBLbNzd2cpP4JrkSzMw5ZyrD0IsQKnRJqPdudaEGTC90iSIB6gUV1HvvQg01JCRE79PL298+g1wSy0m8buR4sXNMRgNz5px9dv3v//59GtyMGCFKIaFNXbH/YX2b2wbBMzE/BwunLnd7d0/Rnsufxpj8SSOLZ2R5wxd76/470lz+uK1FO+/efdplhrUzM9YNcQ7gAz96R1u3+fzNhqAp294OyvEB5q+ajQPBQWWkdG9JtUnL9h669AQqHs4CXNDsjr6m7IekGq8ADTIxxEIk+ios7k85fN3PJbnkxK0lRx48aOy02600vd6JCSD0iBkqo9Pe3tt1/l7zLP3p/x5eyiQ0EACWguUElIccPvD0OaTx46ii4Yt2dfd24brifQQ4Hz0vWno3H7z3+bBS7AZQYd8AxDIFxhQgoYFp/uvo9aOWHjh49Wlzu9nuoMVfHA7S5UYtc0tHd2tnt9Xu6FuogAtEf2V12a3QTNGrsagLg14MCOy4DuPLtz9v7tx54n7Kin2/jSscJIEulYnqkQgszGyszHKEIM7+PCQncu7u7cfuP33RjroCDJFHGWFFt2OzOR4+bV9Tfu63w4tw/E8jbEiidBjBARxnP7F+6Py9246Bk72vCDlgSRj6AovDjVeDnI6G1q6CnddDpu2ACIGCTIi7SxpgXZCfxaS0n8cXTVcdfvC002pz4pxz0sWhb6MunWBQ4Y2q6sacKSduXZwWu8vR0WO5dqdhaeFZIr38PUUubFeicmChkQAWHJunxvQ51UCx4Q/Dy9YUn79650V3r9UOa3V2MO+/Pm9af+pP/ak//bsk1K8Ur8uPjAwL5AmElEguk1KULCCARwllkdHR8tBwPiWKHx6tUc5eZ5o7c9Ko9NSwkiLV4wc321sbKjeWjBoeM3v66K2Vhvr6WpvN+koBevWMaWmLvpw+dfLkmOihIklwZFScTB6Wr5+WmDQqLGJoaPhQeXDsvHmLm1/UfbOneP3JjYPg3b19Xa9WpiWN3VpuePb4osPW6+4zdvzrrwf1wl2dbfNmTrt145LTYX1dUrgHF6GqHZvrHj90/99QOOgc7u3tXbV8zbP6+u/ijP/9Z8MIjjskKeXxCdWaaU8eXdXpDBJpRBB2K4eGDguSRylCQH0OVqCCGoKqBQjQWFAWScLo1xJZhAyrz1JZJEZkwD/BKC0LF8vCJEEAzUCv0W/RGTDTOVwohhf2pqMJAAAgAElEQVToTVqARhWOLxCh7xJKQjFSQ8onxAJSQmIQBw42KOT3/ZOkgkCAxoRoYECDAB0kEsPfTJs68erlfgH6J3r4UerfRC2dunrYo1uDep4OuHP5nbKKv4yYMzZo0oQpa6N2Hfi84eEb9vr/2LXvjxFzx7Ek2SwedhlTWoZIywF+xetTaXGIJwaOpe4nyMYxjkwc2GyufitYN08z9MLFj7ue+zy65Vey+U+j5qcETZw0PTOset/nT+/5tT5lHTryW1H67HeCMzFtVguxjyg0cdX48DWYeAiW7df+dP4dj5+yAI0ZHJiW4G5s7s7fdo03ttJXTFNT6Yk6rg7YdvpBaL6y+DwI0LRFC/t1HS57Y2v79kP3BieXQqw8ASrDub4QHVTjQ6qYaJIsyH9XkTty8c7D5x+ardhfiW3LLq9OhQ4s2KFT2T1o9t5pNh+paYiesx82j4PspcMCELbOCdQcwjBIrIuZs23XiXvmXkDuOr8hQIMahQXoqh+3AI3uIleQVnGq5lGnuQdlgRUcjGYHrT7TAZtBjAGZ40VXd9S8HR+F5KHvZQIOXovjmGkhlpRAgyp71NydB84+wusB2D/sAf+zC0uwFqu9s7e3pafzSUtrbX3rtXstx88+2VJ9L2/L9ZK9t8/fbey1WsABbgcRxQbYCgf2T8ImfDNgSG3Pm1uLdl77JDSfy0NfqqEjwrEJTECmDD9X5M8xnbp2v5lejaCFl1cI0BjkasAGRnQXOj+hkRy3beeZujZggGDfMXbt2l207mrFe8FB2uk02yeuPfyW1AjCExagmV5fuZFLqN8NNoXO3L731N1uM8owdDM2XBjcNrvrzM368dkHfIUmPwJicDGAWWxggZZqGiTO+a/IwjErDho3Xzp4vvbu4xdd6GvsNrvTandavDfiQk/GbHPYmjtsD552PHjS/qyxp6m1p6PTbLHYsGfe1bfx34mhcygDcTw0KN7uhubulQXnfhO1zheQzfkQeYzIZFKZGEeL8sHwq4j8SWv2nK1p6KXx0R73XwvQTq+r1t7W07np8K2wqTsYEPnAayx9A9UyLKtxKf0vQowjFm4/cvFxZ4/V66PFV9bU3lNeXUOO2/pWkIlFKH1JNYQ+Q9WK0nNE2g8V+rytVxtael1ub/uBvquxrXPP2Qd/SCwfJDECd1ugx/pXNg4DaMArUnrcBOE9CgI9egRjVu19/LyF3tpAk30csADwLH31oXfkuUx60xLouUoO7I0AAHTysuobtc02mwPgFxAJEH/Q5eiymJs6u160ddc3tN152Hz5VuOxi88qqh9oKq6W7Ll7+Xab2+px263wdDywVuEAirHb7kElBkKTohJz92HzkvyTTD4qbxALgUEoGWCjhjaNQ+k+Ci2cl3Py3tM2XGe/W4BGzSywYrRgtwfwugrDr43vBRdLx+++9KDR7LB/K4bJ1zVos835oKE7fdXh/4zI5wqUbL4aAgLjTGNAPFKwYycs3nP7YSMI7/S+B29Bct992rqk4JSfCP2ZCZuXoQfnkkqI4EeYPg5bn5px8Nyt5nYwrToxwcCNAzjaHR4AIONi6bI6XO0210zdsc/jCxmUiivRMvlZDAGsITFJA5fSSMdXbNh7u7Pb4fIWZVpLxRL4D5sdvVqA9iUNv4kuWVRw9ubTth6rHbYquD0Oet2Crkdesj76jbnT6i6rvh02fetbYiODwI57IW7SUYvEN6BzDpLoApLWP3nRZrU5Xj6NVwjQXPgJIUCZVI4vaRKO26qquNrQYbHSC3AY50LXahyREQeopAErtAANoHDYtmP3wiog5qcDiDfoaoFBTbNYenvNB849mqI8/mlMyUChjos6DlLDFKjfEKNq67UGo5rrL9HIp24v2nWnqakD5YTrJUcFBGhnd6/t0q3n6WurP4owsqEA6zF/QwsBOQk1Gh/+KiJvccGZm4+aYSORGwIjuPCOILfdhpcgHQ4skVts1hPXnk9Xn3hfbsIhbfEKFmqF+GompXtHboiZs+Ps9cbuXnos4OoToL9eDIBxg3soTKfGGxZgl4nL0mO333zYaqy8wR+7/T1FDgfWmYxsMqdv5KCDeieASJ5fJJTOM5y4evdZV1cv3e+D5d/bfvYzOPpTf+pP/elVCTXJhQWmsLDgIYOHUCQRFx0ZEMCTy6WDBw+JjgoJCQlG/5RJqdTkmCkT4semxfP5/OL16+7duvT08V29TiuTicaMGf7lvPH19Y8hlvsrBWhZUFBAIE8iUYRFDJcrYghSwhdQQ2OHh4bEiiQKSVC4TB4ze/aC5sYn/2JV1/19yW631j95WLmhcNbkMXOnj9+zZc2Jam1H6wOH3fKvdx97BdmenmOHD8bEDD13ao/d+nqgJX1X0qFRqm9ev+H6B6Xhr+fwq/8MFa1HDx9PnzLn4f0Hzh8W/hGfzX7nzj2JJFQgILeVZ7x4dlOZrZZIQF8WA1gjVioNDwkZpgiJCw2NB8OyOEQmj8QSM3icaaFZChIzHBJpBG2LlskipdhGLZVHSgDuES6RRaATSrD0LBSHiqVhAOLA4QQFlIwnoAhhEPY+A9OZJxAG8gR8QoSt0MGUSBHII3gCEYlegxsa/NqgRIvkYkkYjxChMwCXgxCPHz/hxIlTaNTzT+cJnfoF6B/j4SfS/TlhcX65oPbmoEtnP1qtU/wlfv47Yo0vafwoPDNs+sTKXZ8/uuF78sTHc7SR/goVQ5gL83AhOJuYga/1ucC2ejTdNaJphh9PjabKXNABlSzJ6nej1q4v59+69OGV87/UFJN/Gj7vXWmmH6l5X54ZMnVK6bY/3b056OKZX42dM+6XIasYlJIlVHH5Rg5fzw1UQvAiygTQ1VfHV+w/vuP4CQvQAG+m7cxud2NTd95WEKD9xEYQSUE10GDPHcwh0fFhWIG69FLt41bvfNHpAmSCy15b1zRlzfFPoks4Qr2vUM8h8zgCwwBC9QaRjZnpuV8kleg2XbTbHB6n1QbaJkgmTofN7gb0Ad5nDPNkG5ouoz+yd7f2mFcXXwlMroR2UmTE27fRLRvYWLNjCNSDU0qzSi80t/TShjUnLfmCcArKxYuWnuSMvR/H5P94BWjS8J8xJbOVJ1+0Pnc5eyEvXA6LswdwAl52gYMWoB0ua6e5fZLqwOdD1wFpAVDOaiZGIviBuQwCn4bP2r73ZC2+Anr7vwtEE7CrYUOuwwrmZhBjnTZsTHXazGh8ZnFaze5uq7vL6aY9d+hTIHnYHWAAdtmdPTZnl9n8pKF1Y/W9j0MLOKSRJcp5Q2iEzeOkGoexgrwds7r6/K1nL+1y9CV8lwDNFYBvcQBfyaB0bKHpveDCqapT1+6/sFl73Ra8Bx/zXOxeBawXOMJeuHZPRtHZ/4pZD7KLwMvix5lp4FLadxQ5wTO27zp+p8cM8FwHgHxBGUSF6+bjli8LznL5Bl+ekiWAmAFsVETxwh5LgHJS6UcZPw7LDZ5auajgePWx2qu3nz2sb3rR0t7R3dtrtVocVpvTjvEs2I9Nc2McdsxtcXpRBV4KOLadgh3VilEk8O7pG/VjVhz+RVARB30XPxckeDITTLU8JZPUc8V5AWmbztQ87ejowWEjvZn3DUHT7dXEnE6r29Z172FD9oZrfsBjMYAbl8pmClW+lNIXIpsZ/GWGwanlxXtv1Dd1ukAostFB5brNvZdu1Y1cfPRXUUUsUskldQwebLUBkiyFOh3lPOOJGw9bQYOEGQ7Kc3vt09ZVpec+iFzvC7xyEPoHCvVsSgXRFykTdpQbcSuE+imTLxjbtcEzthy7+shi94IgsFPUU1R1Uz5tm58IVVsgmAOTQaj2Fan9ePoPFLnLCk5DNtpddPGBcuP0YEkVy/8Olxsi5OGVJbvbYbZbbHYrvZESk5LtaGwKxPIup8OCnjr6VY/TZrXYuzp6b91/sbb0HDPAwOXhZ02pmATgGkBAJ9UfhOSPXr73em2j+5UOaHSzTCHwryHiIgQ9VgLGXZD7WVzlmpJr9c1NTuDWfGNQ/nUNGu9CcMzVHf9tTKGvAGN8yBwWxJ1TM1BbBB527chFVTfuv8BXQC/GOWkQzv7zdQnLD7CEeSi3IWgemM01fkQWlzT6i/L+OKJsbempZy2d3j0HGJ8B8BOnzYvgxmAgu8Pd63JuOFATNGUrcOeFWjYvC9BG0K+B/faPw0oy1116XN/lcJpp8RXgLSCwghL6Q7qtVwvQbwXlCMdvOXyprrOrE9abYL0Ilnoc3iUsu8MrQNuATe90Xrn7ZJb60K8j1zMpiMJHr7hwAERuHAD/VP0mav3hi49aO8zQ87m+R4DGsTShHf4ZYXxXXpiyrPrg+Ydg7O2rzhiojdcDPPTQ3YXxIPRFoScE/Z4Tt3AedKV4xQPVNdh8QWvP6PNO65W7jTM1J9BXM2AJAaz3HFRfiOwBQryAR4AT34/Q/Dl5o3Hrja4uO6yzuWwYRI6bP7wu3NJprj7/SDZl67vBsGKB2k8/+LiaTSrZlO5NWbFg9KZ1e669aO1w43pBr+JA9XFgsRyv9WIekuPB8y7jlhuDR5X6SVAeZjP4ahYEJkHtsI5BaoeklldW1za3Y3S+x/11Abpv8uhyepx2TEVyY6Xe4UVG2+petBfuQmVst5+0EG/uAYu9D+74IJSxQMcV5fqSOR+GFs7UH3/U1A7+L+i38dIRQNMhx6Dh70/9qT/1p/703QkE6MKccBCgBw8eAj8CAgbPmpokEZPwRgA/IIAXFx2szBinWzs2LDSIxyMXLJh94MC+wwf3zp0zIzxUtGT2CN2aqR3tLd+B4HDTSuPatWvlCkUAjy+RKsLD4yXSsICAQHRERSUEySNJSoreCQmNmzt3SV3d03+ZAO0dFbtcvb293d1d3d1oBNHR3t7e0d7W2dFmt1nMveidtieP767LNy6YkarOGJO5NLGsYHyeKqXm8vbe7pZ/Tvn9lsD9j37Wbnc8elSXlDBeHqQ4dWybpacZB8r5V6+50ll399bZlOT0Y0ePO+y2v/9uXir7+FOuvpHz3/7LlpbWgvyS4OCIM6dP9fb+INg0+qzVaq2pqZHLhwbyiA3rs04e3T1zxlS+QAjSMNiNFQGB/KCgSDk2REtltL7sVZxBiZZFSGn7M/6VWBImlYEADQQPiDGI0dKgO6P3I8Q4nCC2UQfj0IIR9MfRC0qkkMgieHxSgFEbNG0D3NC05VmkIITBgXySFAaJ8aloljTGgEQE8ilCKAeXNCEcP37cyRPH+x3QP83DX5ZNpk/ZX/Xp9t3/MzFjxOdDl/pTaq7A4CdQ+QrX+gev/s3wVWt18qN7f72h/C/vyDOZQj0DbE3ZXBGamBUAnPF1XTygUfUAgKbQTEPJEa71gymr2i8o4zdxiw8f+WDXzs8mLx35cXS2r0zth+6UZ+TwDSzh2j8lzV6kDT1U/XlxEfU/wxcyRUqgVUKsHo2fIBtoHmhWgLWD1/50/h2Pn7AA7fK4XzZNz1906Csu/SW5zE9kwJuFMTWV8grQHEL/YXiRpvRybV077VJz9f28XPMiILHyrZD1LErH4mf78LUcvolF6ZlCDXj9KEP84p17Tt/D3ly32WWzQcA6mwtC3vVNZEG0AmHaAZ4qKzrn4ctPExft9Sf1THQegZIpQLNlAMsMILSowv4mbv24lQcfPGkzW+30lio6EKITx1160dKTmrHvkx+zAE3pvhhVYiq/0NHR4kRdus3e6+hxuul+nfYum2mOLsqQrp6OOfojvx9WwiVMHLCVgfQAGyP4WixA6yPn7Kw+/aCvs/E6kGFt29l3Pq+pjpYmcLg1LFzRke6w6xS8hm6n1W13OVBv39tl6+hsbum+caexdOeN2Lk7BwavZ1K5XIHOl6cClAShwgewRFJXVp+tefaVWvFqAZrQ+oKf1MCgjCzK+MvwolVFpx4+awK1xY5u1wrhHz0YQQp26B6wZWM9zO3uUpae+f2w9UwBaht1uPCDqsWEsK7atxW5ipk7qk7W9lh6QaqF4F12lNBdPXjenrXxynuSfF/KwKHymITpPwJX+QiysAnayERVW2zgiHN9xXkDxfnvycv/nFAxauEeZdn5/Wce1NS9eNbS0d5p7e2GvKELvNMr1qMy67CD1drZx5ulb94CAiK4eEFE23DgjmL67kGSAjZf5YOulsrmUFlcPio/qGbp3gnOi51b1dbViT3TmAH+lYpPe8CdXqgwjg3nMjvaWnv3XXj6WWzFIHEei8hmClb68DK5gVncADULNfhi/UcRxepNV+4/a8cVC7PAwWNobWlrm6k599vhJWxS5UsafEUmVAjhklBBEhriFu09cL4ORGOY4UBFvHq3MTWj+q3QQsg31BTwNH6EEhXmQVLT+4o8fwlsG2IEqhg8JYc0+MGain7wmPKcHZd7ewEdANZI9OUWz+L8M39MLMGeXx1XVMAlc5goK/ir/UijeOK2kr033I5et90Ciw4gu4EA/VVhxYfdaQe2jMNl6bXawSaPcR2w2ASvrB4c+dFlcZjRY7K0dffUNXYdv/xMWX5eNqvyPyT5HDKfQxiYpJJJZHGhc0f1UflOkDF12f5rtU2u7xOgQUeDflbPoZR+pNqfQmcw/SGhtPLA5baOnq/7nV8K0C/nSHg/gfVLw5HfxRYCiIAwMkgjE7y3KlR0/QhoZkcu2nO9tsnp8Tg9mPxt9yJxC3bdJCZsfoNQM/nZDECI6NGDGAhLenp/aS5/bPnGg5ebOltQlaHlSpBFXXYa423HRZBW8dGzPF/zdPj8vexAAxtV3kCtH2yN0sDqC6X9dVTJl9pzN+40u1GD4/bid5wYX/MD55OvFqA/HVqYvHrfzdoGc08vICzgPyv+ci88Hm4BXtogKqqlp6WjVb/p0v8mVDAoHUOg8uEpmXzNQFEOh9IDXJ7Sfxq+wbDp0qNnHU7vWsarBGg2H4LrckntAFL72xEbl+SdrbnX4LZZ3N4AhjYXbW1G5/Dg6uPG9ZN+B+qUDa8UYmu03fW1ZhR3Pw6nzWZt6OiZZTj6Wfx6aKl4a3zFWo5Qhw31Kg4Pj8QI1SBS/Z9xG3O23XpQ3wnau9u7qAU1HzAqsA/keWvvpqO1nw/b4CfWcAglV4CaUDWbl83mZ7H4mrekRXHz9uw5dberqwfqBFyGxxsTFz9Ch4fG+sPM8UV7T+WBe/IJ23ylJh+BEnfuOXgxDwIh/iGhQlly5ekLiOPq8ri+Q4CGrKC7EfTKCj9tvebOkh2XQiZvYgm1LEoDbCWBioGaJmE2V6jmio1sSR5LnDNQqB+dceD4tWfQxVvNuKDboPTSSA+HzeOy/JDy1p/6U3/qTz/5hNrk4uKi6OiogIDAwUOGoJ9DhgweMSyGIPjoRUAgHx0pybEH9puePjiWkhAbyAtAfySVK8LCQ6USUVJCWHH+hIr1Ezva22kU4l9/A4wBXS5ltlqhUATyBBJpWFjY8CB5FHqNjqHRyUFBEYCcloTExo7Izs5qamr4FwvQVqvtwL49mzYWbt5gKMxRZ63JzF65OE+7/NHtsycO5JcXLZ87bfyIYYma7DVV29bNnDK57v7lC0dNB/cUtzb/k5f6AwXo1ta2ooLSsNARsqDwS5fOmLsbbZZXBYH8P0r0xZ8+vj85aVzVzl3dHW14bvj3fhZd8JNHN54/vYsG5N8rQOfmFUukkm1bt6PXP1yAvnGjRi6PlckiBQIhj08JxQp5cKwiJE4aFEmQMqksQh4cE6wYKuujPEsxxFkiC6fECoksDHOcw9ABArQ0nFaivQcELQyDQxaOYR3hNLiZtj8LRQr0pajwE0IZnxCidyDwoCiYT8r4VBA+ZIRITolD0K/oCISkRCGShorQZyUhOHoh4KH5lFRAASqaLxCmpo2pPnDY2S9A/ySPgbKsISkz9Hnk0JmTPhu2xFeymsnP9IcdiyomX+0n0PjKNH9KnDZ5ReSSrLDfhmW8BSpVNotcA9sSQd8xvLaLJ7S+gSoOpWYJATsAcdKBaaB5LyhTMnb6Mo185PyEz+IWD6JgAzsDFSE0Kyb0DKHy7aBVAUlzJi5JUGvl/z18IVOcjebbHJ4OKz4qLlA7dbT49dqfzr/j8RMWoME0i3sWNEl9Ut+Wuf7sb+OLuEI9py+oJovC5ATwV+rfD8lXl166/6SdhlS6sczR2Wned+Lx58M2+gcXsCHuUBaTUHL4RhZWBtF09A1CtyT/5K2HTbAn3+7Bk3uQ77CVzEkzNNH8E8y6WNoDCcrpulr7bLb26CfhRQMARAPR9rgQBtCASjJTpH8/rCB65u6a2qYei83p7nsKeNLtwA7olBX7Pon+8QrQDEobOGZj1dHanh4zRjY47C4zprbaMQna4fRYcTQ4UJN7zZal+We+GLEB3T5WcL4hQDMIXdTcXQe9CA6XV7KECFQeGuaMwyvSi/5glXS4rFaHldY6XYDdtljM5o6OnobGjrt1LedrmvadriupuplZci4143DItJ2Dk8o+ishlSeCamQIdE8K0GtnQqqi4cDHGtFUHz9Y886qFuNy9EsGhhQhsAh0doPXjiMLiqhsNrR1ONKIBqdni8ticHhwVEwQ0K95O7sHjZKt649k/jlgHodsENPwB5yQsS2jelOcEz9xZdfJ+t7mH3j5vc9tsoBnZX7R0lu+/xUuueDO4kEPk+vGMXJ6KzQcaNSrbPsJMHzILSghfz+RpfSjdIJn+V5FFX4zaJBi7I2z2ztGrDy4ruLB+551DZ+uuPWh41NTa2gNGdaBkO+xWh6PPgGoFiRjyuRcwrCBA2yxOu7ryyv+mVODwa6hNVrGFEHeRzdP4Qfg+9e9HFa8pvWTutvUtCnxDfXY4voILo+cJSqvD3d1jOXerPmrGno8UBRxQ01QQi5Jv9OPpOXyVD6XiiPO+zDt17V6jy4653C7aueno6e3NLr8kSN/kJzIw+SB/o84FcMx8CDzwRVLp+qobHgeov+haenoth889Dpu50z84l0Pq8EYcna8gC3WOn8VvkE/d9rv4de9Kc7lYQuWQWl8QVbW/HrZuiupwT48Voz/sZrO17nHrmNWH/jN2HXpeqPywSBNbYAQoMwjxxvFrDp248sQNvlEbLb25aXIEiGZ2LIOiLLDZ6VoBgrYDAzqcUKatru4ee2Obue5F193HrRdvP9lz4l7hzhsrSs4nZFRJpm75Q0Lpe2H5TGEuV5CHai6DUDLJLF/SxIHLUL4rN6Ytr75e2+z+PgGage5OkOvLMzB5Wb4UEKUZpG5w+oaztx/0dFvdXw8/+k3+httrZncszT/1+/hi6KkJ3QCo/io2oUTtgC9saNCPWrQXXYYVQzTwOpELO4LtGcUXPh9ewqSUHIzMZlPQJvvzVAyBdmCQSTChsnjfzTt1Dc+aOp419Txr7H7a2Fbf3Fbf0lHf1P3sRXdDY9ezxs76xu4XbbbD5+8OnbMDkxCUvgITmzAwSLUPkf0GmfWLkMIJK4+dvFTn8XR7PE4aAYPdvrQN9p9Prxag/5Cwfk7O4UdPWqxWu8urfNucbpor7KQLAS66No/b7rE7rHZL+YE70ok7mUIcERfs5FousHSUPqQSPZEPFMULjafvPGrBLd7LIITfxYA2ohYJOOZCdcCYSnX55br6NlTc7Jgbg3shl5OmgHj6lpxoOBJuWJ00qhsAIX3Qe8zosNttEAnX6rhb167ecnVweqW/DFUQpS+Z6StEJSebyVcxKFxlCN2bEuMfRpUuKzpz9V5jl9lG94jOvtUmDDUHiM+jhq7cXTXvha7Hm05Qk4uKnx4XISgVb0tzh87fufnI3Yf1HfXPu542dj9v7Gpo6mxobm9obHvW2PK0qfVpU0dDY+eLppbbjxqLdtwQj93MFhsGEGof9DiERpQJbJ6aSer+a1jxjKwjtXVtwBD6ag3o6xho1BLbwZNuxwuW0ELZO9o7q0/fGzZv14dh+UB+I7R+0BpAZ4eGAUxirQ+lYUpMH0Tmj1i8Y9uxm01tnXTYY/CNQ3tGP2do7vsd0P2pP/Wn/vTqhFrj9evXRUREDB4M9mf6pywoJJDHHzJkCF9AEpQoPj6ydN3q+kdnKLEoOFguEBATxiWMHBHD4/ESRoZs2TC75nxeW2vr3xSgXw5d5s6dS5LkkCEBQqFMLo8kKGlAAG9IQEB4WLxYrCApqUiskAZFzFuwuLm5+V8pQKNrO3bshD5r4epF49YuTs9cOnb1ojFL54xGP3VrJurWphuzRi+bn5yamJA4MnXC2LEpo5LnTJ+0eumsXVs3tjQ3/XOXCrvZrLb21vaWppaXY7y/84LRSP5B7Z2xo8ekpSSEhsYcPXrs7s3djc+uuP4OILXbayl62RV/T/rei0Hp4tkjC+bMqq4qbm+pe5Uf/JvnhKAmzc0atXHJwsXnz56i96p91+d6uttOH98wdWLKuVNHero7f7gAfe3ajSEB/MBAASp1InEoQcnE0lAgPktxpEFZWLAiVq6IgciBWDj2atBBkS8RHGIQoEMxZyOcZj1LZbSpOdz7EaxKk+gdaaiQDh4IMOhQ/PEo+FJhEJ+UgfeZ9L4gcGRC9JMGRvMJCY8Qk6JgAHfgA0RwaYRQHMoTCNFfoq/jC4TjxqUfP3bE1Y/g+EkevtKsX8Uslo+b9EFoNlcIvFQ0+eGItQOwgOIPAeWN/uKsz+IWDk6e/VFoxluExg9iOmXDrnCYUetf28XDtlw0GUBzdSOTzIG5LpXNpLRvi3VfxC4bMnLux+EruEKYe8D8AWAdaA6mYcKsWPOWSPl51IqQ0dN/EbqCJcoEnAgvl0nq2V5UqJ7LM7D7i9w/dfykBWhad4Hp7sMnbSsKznwSnc+l9HiTMqgeTIzg4JI6LqH9hcKk23D54dN2dM/ekEwu57PnHaU7bn06bIOfzMghlBwiCwJ7CowcAcQ44gq0PqSxuKqmvctiw6oSPXv1uGjQKEzpAQTptGKOKczk6fn3g2fNa0vO/XnUBh+Bikup/Ethc4kAACAASURBVEi1r0DL5oHayCA1/mIDNXrzldtN3Ra7k/afeaUTt1eAXv4jF6D1wglbTl96bjY7rC6H1W0Frx/W5Gmeq4MOPoctgb29Nk3FNdAxQbkAWzo0aKDswAEM6DkvGdB9DFkQL+y0Doh303vZpcA5cdt7Hbam9u77da1Xb784fvnhzmO3iquuayouz9GfSMk4FDm3Sjhx85+SS38evM4X5BIlm1IxqCwmgdoZI5fIZREYwYHDWLFJw5jVB87deu71Wn8vAxoeByoY6LMqdJJPw4u2H7nX2NFpBTexG7MWbLQJ0kW7tOH/AWtqtzvydlzlj9nI9oKJwFyPMxMi470pNwXP2IEFaDNIR06Hw2O3e0DDNvdaLtbUT1Ue/s9hZVzS5M/XDeJr/XiopQUBeoBwLUOYDaBzPsT1GiDMYlLZ+HkZ2UQOV6R9Lyznv0eWCsdtHrZgz3TNseyNlzYdunvuxpOnje1AgXY57RgagQ3KdvwAzHQwQ6fT3mE2Lyk489vhJUzgDgPTv68oav0Bo6wRT6ysOnXfZqYJyC/lS2ef/dm7QRKPG7At2e2w2Cx365rmqk7+JqoALxEZMKDZ6EvofaHvyEbVbULmgZOXHzutNLvDuzBgs9n3XqgdsWjfz4MKmQI1E9ZccUQ+yEP1W8HG5YVnOjvMKM/QnTxr6tq451ZAaiVbomGB6VIHAAF+Joc0UhO2z8s5MXLhrk8jCkHPBTCOmitQozryriIneOq21jazzQlezs4uy8FTteGzdr0fWgBmeVhPpbHdOg7q1ILyNBsvPXrW7gCJ0YUhJ16xHVuAHV5Oj9Nux0xwYHPbra3t3bV1LRdqnh+++GTrkbsFO65mlZ6fZziRuqI6ctYuctzmP4wqfSdYxxFDN4oeoh8qsXwTkDfAAZ3NJQwYaq/6hSJ39Ip912ubXs2ABgQHqfFF2cs3sHgqOgYgqnG88RX3njWbzTQE3NvEfmsa0PfCvabs8p+SKriUwYfU+EAURxUXlrq1XB5cWMLi/TUPWm0YXu+mF4kgM2yosL0L6r+aE4hKpp4eHvjy1ejbuVLj5yNKJq89nFV2UVtxTVOOKu8VzaZz2k0XtJVXtBU3jJXouKqvvKytvGyovLbQeDAgrQTvf9KgR4ZKC6avQKUeKM0Z9eW+/Sdrna4eF92o0wyJHzydfLUAPTitbFXZmRdN3VaQfYG/AeAVTA1x9QF4cDsAmwAw0t5Zdfpx3Pz9vlI9F7o8LRuPf9iUkkGp0e28I8tPXVp99W4DdDKu7xOghXrUo3F4Gg6pkkzcVLjrenNbD/prK+BevIqyl7vucvY1qvQ/XfTCnneVCHPevcRzoK1YLDYrunFV+VXBmE2oUWJQKtR4+lJ42wdfBeEfyRwGaRokzf1z8sYpmiNX7z6DqLwg68IuCFffEiJ9VpQlNQ9bVpdcGCgrZAlUbKDHoAcHcQs5cDuGgRJj4JiSqeojyo2XNOUXdJUX9BWXdZWXdZsu6isv6SrPaTafV2+5pN2ESsWFVcUXxq46/MWIEpZI50Oifhk24vjCeh4wYT6IzBm1YHfN/Sab/esCtFeMoAs4XgqkoT6gIb9oaq8+dS9lUdWnkYVsoZ4B6Ge9H2n0RV0/DxVavNgm1H4QURg7f9fWozefNjU7gK0PDxqb9HHP7YFNLoC8d/6IYlj1p/7Un/rTjzC5AMFRFB4eOSQgcHBfEku8AjQ2KfODgyUrl026cb4okCQUimCCINPT4uNiw4cEBKSlRO3dtvTqGS0tQP/1+b2DMKdz7twvhw2NGz4MHfGxMXGkSEqQwrXLZ6cmpyaMGKVQgGYXpIiZt2BpS3PLv0aA7uuOnEsXL148O23p7OSM+ckrFySvmJe8emFK9rLU9LSkWZOTx6QlzJicNm5M6sjhiWlJyWNTkufNHK9eNWvXFtO1qxc6Ov5h/jL9rRcuXNxTtbe1peXvEY6/umCXq+7Rwxy9asr4pPkzE4KCwg4fOtrW+ryn46G5q85q6YIIGA77ywHGV2vQOFkslpL1GzXZmSuXLctatUKVuXbvnn3o6dQ/fbpowfL5c5eiY9aMhcVF6+sePcAzH4fdbqe9WC5slPEOKPoSOmdOTmHiqPQVi2devnDYYulGU4PvSpbe9u6Oh/R4EJ3caEAfHDcsNlmvy33+vOFrQrz7W3fd2tq6oaw4YWRczfWTdlvPX6nkXz++Pw+tVuv16zWYngF8DKFIIQRfMxiZRVgglgDvIiooGARohSJWoRgKhA1ZhFQaTgvQtMdZJgdbtFgWHhwMf6MIicWIjBj0T5oWrQgZis4fGjJMLo+hz08jO0C8BgE6mE9KSVEwQQURgOAADZpPSngCoVASQgiDeISYJxAJhEFCbKBGPylJCPoVKQJICEkFoaslSMm4ceOP9QvQP9lDrOLIsrjCbK4ATdh0aP7JJAsZohwYH4OZy8gJyPMnjExK/zORhiXNRHMDPx6aXesZQjBnvcZIfSBvCbU+EJ/dCLsj+UoWmcUUoTdNXB66NnQvAIkeQGnewPoLl1JzyGwWX8XmGSDUEshSRpYwm01lorvwERSiDzIJPTqhD6XzC8zhCF6ftv7vfPykBWg3vgVwPt6va1+Ue/qD8DwuZeAAlAZCb9GkXV8SYih9EGLM23K9DiTXPr+e2/XgcYt+46WP40r8xeCw4xDZDNjqbuCiWSgfFFI/SV7V8YdoimnBUYzsLgy/ctJ9sw2EOhxqz4G1Bq+M6XHVt3SYtl6h0iuZsFtZzRWouHwNi4eaTZUPxOdU/2XUhnM3mrrMDvBLo1kxjmyINVYPIDiW/agFaCZlkE7ecb2m1WJBM3KLxW2GvKERo16csMfrCgPYmaVw9y1eeiULQrdpGXwdIIMInT9GHzBIbeScHdWnH7wMQghTe5cVTfWdLhuNccBCP/CAO3sdT5q6bjxs3nvyvqny8pKc0xOzDsZ9uUMyedNfUis+Ci/wF6OGUesDeyw0XH4O3qiu5AqVTDIbtTB+/JyBqOUEOVLjC2FO9X4iw8TsQxfvNLi99tXvFaABg8sRqLlkNpdU/zqy+OCZx01dXRa4Ovrh27AQ5lVdXS9ZoRZn+cF78mnb2aCE6rCEqobnSxrQed4GAXp71Yn7PWbsPnbikJZg8UalwtnY2lF++HbIjB2/CMnjklp/VJ55qERBU+9Dqlgi+pnqfGFhQAn7YAQqVP79QE/JZlJKJqVmoAsWGX8Vtj4gacvQOftmaY6W7bt5/taz561dNgzs9johQfi3YV3KZbXbm9q65hqOfRa3HqJyoTwU6JmwM8DIpYz+0Hpro2Zvv3b3GR4wOu00f/dr8Qy/6XnAZna3zea01jd2qIuv/HdcAXpGTKEBFScANcATQbmqZFD65OV7Dpx+YDPjFR389DGiwfWwqXme/uSnEcXwQSKTTRp8KaMvRCRTM0jN2JUHb95t9gBq2l3zqFVZeumzocVMMouF7p3ejsPP9BebYuftKd57XVd+4Y/xJcBWhvql4qAaijJWpP9iRMmdh209FggG19jam7PlMm9MxZtSE7ieoRqq2RRgoPyExt+PKNtx+G5Hl5mGmDho5oFX/cS3D1gYKFAWhwudsa6hDeXVnhO1xsrLCwzHx6zaHzt/u3hi+Z8S1v8qKt9flM8C0q6OzVdz+FqosBREuvPn4ZVX9NXAgFahp8zEWvmHIQWTMg/cfAB2mFcJ0DhwJUcAax5s2G0Akj2bMlATtj5p7DHbrK6vWaC9LepfJc2WmoAxW/1QzSLhMUFeQdHVAD4LC9C3H7Q5PH3IDPpRu2xjV1WD9xy1G0Ogc6cbEBAxKS1LZHgrKPd/4tYHpG4KSNs6JHVz4JhyXnpp4OgNAamVvLStZPpWwZhKlPOBo8t5yeV/Six+L8zIoDSossDKIt/IQaMgSssWKjmUPmbW7p1H7kFzQdMvvFXvh84nXy1AC9Ir9FuvtndZLWiK5QbChQf2adDVn46f6Z2GQV7gmKqHLtanZRx8MwgEaDYfAtIyIAqfmi2EM78pMUbN2n7+5lMvHfzVCA40cCJA2ecKNKFTt1UcuNNttmIBGscU6BPgvZNdnP7qqbpwM+tw0MFigWXcbXPZHjS05e26IZ64zV+AnpoSlj1QPhM5XD44G1iwWmNiC/M+G1GWnnlgz+m7ZrMV5oi4I3TgOtD3dZhJZXdeud24yHTKT5rH4qnQSA+3vXoIaAkzCPQQDe+HGn8/snjI6I2BYzYIRpfx0tBDrwgYU84fvYU/ujwwfeOQceVDxm4aklb+p5TNn8dvfD8kB7V4gN8h0VBTg0a/wLkilO8odGHTtl+988Jmx50PHj/0zaBdHu8ymBfYhP7X0ta9/8z9iVmHfhmc5wfDUdRrGBho5ECggauBw0PNkWag2PBhSH7QxG2FO249b2qz2W14TdTqxM0R3dShL7MArgd48f2pP/Wn/tSfXpFQa1xQUBgeERkQyAMENPz3vzJpeGAgFqAD+TwBGR0bkqObde9KsUgsiQhXUBQ1f0Z6amI8+khSQmhlybQjexd9rwA9ffqsoUOHJYxKSEwYlZQ4cuTw2JTEuGXzJ6SlJM+clJSUMDwqJj4ubsTKjFUtrW1/pyD7T6Rv9bs2m/XJ4ztLF0yZN2XUppLsfO3CpbNBg167OHnpvNT0tJQp6SkpiaMmpSePTk1JSkhKT01Ghz5r3JK56TOmTJk/d1Fx0bp7d27/Q/gLLARbt2ytMBpVz589ffG8/u+UsNHf2G22i+fPThw3OjkxPi0xdsH8ORqlcn1RYUGusiA3+9jRQw6Hd5G7qeHh1fMHrl/cevPKpqvnN9fePt3b0117987ZU4dWLp4+Li0laVRKWvL4woKi3u7WB7W1I4enDhuaPHRoUmTkKJMh53l9XUtz07HDR1ZlZK3MyFJmqlYsz1pfaDp3en9z05OnT57s2rF9+5ZKh9O+scQ0JnXs6OTUubPmrcrIzFyTvWZV5prVWSZtDnq9dnXm2jVZa1ZnrszIXLFsTZ7JBLMam/3I4aOTJsyOjkqMjkwYO2bauqLShudP+uRy99dvGb3T2dFUvcu0cG7i/btXrZYeVJxs1t7Ojpb29nY6DqTL+a0JzquSxWK5du2GgBARpFQoVogA4hxB85pFYvoIw5TnKPp9qQwkaSlGOQP6WRpOiYKFomCxJEQkDhFih7JMHkX7o4PkmBxN86BlcJ6wsOFAkZZHeQVoDOJAX00Ig0FxJsQ8QhTII3kCIYA4wAotpSBKoZQnEAXyKQEloyEe6Evp99FHhgQECkgpelNAiCdNHHf29LF+BvRP80DTMzgCVAMDlG/xMv342jd4xdwh+b58FZqBMMlcJpHLJYwcqZYt07ADTGzSyCJNDNI4QIgmh2vZhOq1XTmh/RmRhaZVXKHeX2TwRzOWAJUPof6ZRPf/olmWSO1LwdwVosMJ8tlUDhtNj4es8gvI8iNN6Jb/P6Hq/6FymCLgHqD5CVOUwxXnoDnPAEI9QJjlx8/hvEZz97/z8RMWoDED2gkeRLf79sO22fqT74TkcoRG2Pct0GCxACQDLshbqk9i8ioOPGho7sbEUXoZ2HPnUXNm2dkPowveFBl9IaM0bwTCBnMWH/b2+hG6X0Wsqz7z0OGy2zw2j6dPZHJ6HNA6AlfA6YY4YgCGdlo9Dgzh8HhetHUXV10Pmb6VLTZhggEgODABWc2kVCxK8z8jyk5ebujotdPMWDidw+NweexuT2NLb9ry6k+iC360AjSD1IVM31H/vNtud9ndVrvLAtft3ZOMSdYg0GP51OOy2qzr9lzjjS9nCYHfyhUYmCCeYgGa1DKFusg5O/affkCPGzG7wmpzduFcRvnt8dhcHpvZ43J09zpv3+9cv+ly+rJ98vGbfh+37l15jn9QLktkfIPQvQFYDD0HJDY9izD6BOrZvFy2wATGVSFQVrlkLpevYwauZlKwr4Ir0KBMeD8sf0He6Rv3m/sQEjhq1ysd0GzCwAUZKJtFqj8ftuFmbUev1WZzebGqfWG0cLkEeIgdqNTY477j+IOwWTvBwMgHbimomViA9qU07yhyFDN2VB2v7ekFPyXcs9tlddJBxAAOXNfSpd14IXDsRrbMwJLmDCC0DJ6azddgioieKQA2iJ/AAF5XnokbqOfytP6g1oFHko31dwZ6HYi6FSOTl/NO8PqA5A2TV+7Ztu96b4+d1ru9m/fx47c5nJ09lmcvOmZrjv4mupDFg1h2bL6RQ5hQNnKIPCZ/9QCBOv7LfY2NHQ6X2QHwi5c11dW33/+lIYIeREDdQcPH501teVtq/jiimC1Ws0UaNl//BrX2ZwS6QpUvLP+okldUV595YjVj0o3dBnhZXPGsdrOh/PxfRpYwKLCOAgKbp2PwMoGiS2rlU3aU7b2Hvh21BaduNMzUnHgPNQWEkkPpOJQBiNuk8oPwwvFrDp688vDq7UZq7CZUL5h8NW6OUN+k9yUNH4fnbz98v7G1x+5wPXjeM8d05vNh69gYJOVPAbGXTYEG/W5Q/ogFu89ceWK22Ox0sDRXXz12euwu9NOBWgNUcO0eR0uH5ULNC8Omy8lL94gn7Prd0MpfyAr8KQ1XqGVQ+gGoLPEyfakCXM2VfiK9n6CAK8jlCjBmAR+Y+4zuUedL6rmwz0n7fnD+suJztfVtLjqU3HcI0LiZ1bApvCzNA9MoqvvvyPKj5uxrbLX2EcDdX599vRQu+xZjHKZdt8kJ2wZJjGBnRlUMUBjATkElmcHXjPxyz63aZgywB+uu0+sKcaVl7GeC99zAfrl1idD58FDTp0btMypFvnz0XGApi0UZuRI9VwIKO700xRZqBhDKN6CdyfMjigcIC35GAgDEn8xhBWRx+QCxYQWih4Iaal3EjKpthx56AEKNI5e6PN+6o38uvVqAlkzaVrrvntXqRDkIuz+ccNN2qPnwhhOINrAnxoN7Vyd+PKevP5uadfgtmd4X2h9oihlCFSNQCQH9KP3bstyQmdvP3HjiomHirxSgGYIsFlQWoy9hiJ2zv+pUHd2d2Wj3tOsbKJWvP9avcgbzqR1OC9R52GXSY3V2tdrdxftqImbvHCjLG0QZB0L2agYIDAMCDZhCbmSijkOg+VBemLhq/9aTtzs7u+CuXRj54cE7ATABHUOp7Da31eF0Xr/TuthwfqDMxOUpoS8DL4IavWbxtQy+kUma/EhY0/IR5jLE+Qx+DhsjiVDJ8eXn+fJQn6VmQjsJ/BYulcsmcyD2IGq9hTqMcYOS4Ic3kbwtN1Ljt5+vabDYXi1Ae+g9TCevPB239vAvItcPlKAvymbzVQyhcQCFRqcGwEORqHpq3hQZxGmVyqKLDU02YK24YLtPN2bteOwWtxNaaHjoeIHhb2gh/ak/9af+1J++llBrXFJSHBMTSyvOtAAdJIvgYQf0kCEBgTxBVLQic2X6ns0LKJFYoVCQJDU2NSl+aByPJxidOvTgHs3d61ubmxvN5t729va21tbWFkj0z5bmVtQx2WzW9HHjJRJZcHBIaFhEdHRsdHRUwsjh40ePjIsblpgwfNSoUVHRw8LCopYuWd7a2v5/JECD+Gi21NfVNjy9Y+1t6myra3px79LpSn3mlNmTE7eUFxUaVy+amajJGLMxf9qUcUmT01OnjkuNjghLHjksOSFpwbw5etXqsalj83TLlWtWZq5cuXbFolVLZh87vP8fMkGjP378qFapzJg7b/qpk8fbWhq+NTx41fVbzAeq9wdJJYrgoNSkuNFpiWnJKSNHjIqJjkxOHLGuMN9qtTx7+vDm1aNl6/QVRfM3ly4xqOcvXzRFtWbJxrKSaxd2FOZq5s8YmzhyeEzU0JHDE5ctWlC1bd3e7aXj0lJSEpKTRiUPH5ZQVrrh1vVTV89X7929NzpyFHo+msz5s6aOXjhnfMbS+apsdeZa9aQJUyeOn1xasvH4oR3zZkyNix2Rkjhemamr2r13966qio0VI4YmlG+s3Lp5a9bqtbmm3C2btuWZcgtMWovFcvTI0QXzlsYPS4uKTEBHTFRi+tjpG8sqsGPm2wK0zWa7VXNj9rSkxJEh2zaVXL5w/v6d85fObtuzI3fnloK9u8r37t55+MDeR/cu1D8++/j+2RNHD2yu2Hho38a9Ozds21x2/FDZycMlxw6UHty7cd+uiqodFQf2bj1+ZIcQogKGyIKi6Mh+QMbwhgcElDMd8Q+bnYHyTAcVpGkbInGIRBIml0eFhMSGhsaGoCMkNipy6MgRcZERsfHD4uLjYsPCIsXSEJFYLhLJpdJQSgiEGUoYRAnlBCnl8yk+IaLECj4h5ZMSASkhKRkpDMJQDilJBaFvF0lCeQJxII9Ev6V90+i39E8eIRyCfiEKQldLkOKJE9LPnu4PQvhTPWB3s9FXALHCWUB+1DApI4eC+C1oAvCGUMsWZrFhPyPMSBlkIWgrfDgYQg1H8JoRHBzwRsHmdAxLBdcVm6bxwk2pfAVqzDTQ+Yi1PoSeiaagJBr36xmUCc0kuQIVvb0dly495j5jzZ1S+1AamEITr/vR/HseP2EB2svfAI+p+/LtxvFrD3IlsK+fC0URtgJwKdgWwBGo/EXq349av+/8i5YOM4SGowEJbs+tusbM8tO/jC54i8pF1YdB6gfwjXh3PyyWDBLp/je57NjlJzSMGKRFl4PefWv3uG047haef8OU2+WyYicoCKedXebNB29FztkxgETnNNDgYA6VyxSofEhUqdV/GF568ExdS5fVgQ2UHizWAjzV7W5s6R294uCn0YU/WgEaXX/MvK0WS5fLDhuQMQOYdqv2QUjhPCDGo+ywWM0bDt4kJ29iUhoOrDbhexFoUINGC9BRc3dUn3nQ19H08XNhZGBzuSxOdAKX8+r9ZsPmy6MWVQWmbf40sujnCtPAIB1HDMoaVsSgFLH5Wl+8xwJ26wNzVgOBH9GvSBU7EP3WBI54Kguo3IBu0A0UGj4Mz1tcdKbmUYvXuu6mN3+9UoAmQctj4vCJn8WX3H/c5nR4sb9up9f5S0dQxIxVkDtwIbHtOnYvYuYOABF4GdAaLLWgC1a+E2QImb696nhtLwjQeDmD9hBiXdjhdPSYzbWP27Ubr0onbmYTKoYIDKEsvpLD17KoPAZlZJAQOwuaXMAfaQcIlEBLIHNQi8oC4Cx66DkM1PBSahal8RXp3w4y/Sa2SD51a0bxpUv3Ozt6YPkER4SDr7Q6XT1W+9NnHXPUJ34bsx5dsA+qR7CIokbVignsBTAMJmfst5q7bTj4HK0405XS/TIy6DcTLh/O5s6ukoP3/phQxiSUEMqMn4OucADksNEXABHK+IV7dh171GuGff1Or6yJ7fVW2/5Tj0YtOTAAdS6oiwHLsIkh0DCEWi6h+cOwsrmGc3aPw+qw7zxWG/9lla9UR8OdmbgPYgo1vxu1YXH+2QdPWrq7rJGz9vqLdUxBNpfKYQk1EJCAb/goJHdF3snax81dwKpuGLH04EfhJiaZCdJwYC6LnwsUDkr5oSInI//EvYctEGiNjq8IjGszGq7jKkA7tu3dZvuVO8815VdGLdo3OKX4V5E5Pw/JHyjN4YIESVclGjClAUsvgXlTQPlA94WeZhYTuNuoKwTINfhkCVr5RY2A8ZPw4ozSsw+et+EG/BUOaHQeLQPCXUIZYIj0XIHpQ0XhyEVVjS1t4Fz/5mP6FgMah/nsza+qEY7f7E9p0aiDSxi5fCNY+Ekli0JZYRi5cO+N2w10s431ODoIn2vsymr87WrQCkk1jt9gwjKuCrpyoOGruZhJzeIDUxhabL4BXZ4vaWQQ2QOAXq3kEMo3eQU+lMkHfqvxg8UbFYvMZgrVTBK2uTAEevG4LYVbrvf2QvF1fHU/fzM80T+QXi1ASydt2bCvxtpr6RPq0Q8r1H9o8Oyo3bOikmB3eOw0WMnidFqv3G5YnHPmXXkOR6gH0wClf4PMQmUY2me++m1pbujs7WdvPnN7cRmvZkCrOdCB6lFBipq1Z9eJB7ipcOOuyArxRt2OvoYIP5U+FkUfDxqvk0HTRH8ZEHjaurq2H7+fuPDQr2M2sIR6Fn8Vl6/y5aPe0+RDaQcI1WyhBpbKpLqIqZWbD9fWN3fbHRawPtPbJ/AWB6d3DwnEObQDdsh17VbbYv2FgTKNH3Y9+xAGGqDvI9S9IcSLCjyNPy72A1CPAD5rNQOg2KhGF3J5RjBNk9ks1GoJsqB2QOMGETWxBx8NF/W+glzsS9D6iQ3/NXTdyStPzFa7ty3HZYD2gHu+kuCdNof50oPnCwvPfJFUzoGYnHjDgUANB9Q+CLEIi5Qi038PX7+q8OLte22W3p4e1BKh+3Jipz2UdTqoIzwjMH+j4YGnX4LuT/2pP/WnVyXUZpaVlsTGxAQE8AZ7BejBQUHhtAANTOghASEhsqVfpu0qnx8gICSyYAFBRUVGhISEYgE6tnp39rXzpfv3bN5YUVG2YUNBYaEpJycvv6CwaJ3BmGM05paUVJSWlkVERvH5FEXJxJIQqSxCKAmWK6IjwkNDQqPFMoUiNEoWFCIgRXPmftnV1f2NYc+3/bDfTt/1/ld/0Heg1NHesWPbJp16bVlxwfpCQ36OWrl69tzpKUkjhs+d9eXsadOnjU9Zs3RyjnrWsNjo0anJI4fHy2TyuNiho0Ykzpk5a+3KFSOHj547c96iBYuzVi3XrFk8e+q4wrzc+vpnf+cIBzp7h+P08b0zp49JTRtVUmzo6azH/df3G3hphsaB6gMyiSQqUpGXp5w2bXJacsqwuNgR8aGjU2L0mjXPntzZvTVXp1y4NmPuikVj1pkW6bIWL5gzfe2qZcVFhgO7spfMn5IwIiY8PEwuDx42NHbyuJT508esXDhlcnrK2NSUsSkpKYlJqzLWlBWtObRbc/r4/vS0pJWLkzauW/3l7PEFxhUG9dxliyatWjZv1fL5c2ctGhmffOXimaUL5gyNGZEwMn1jV5qokAAAIABJREFUaWlr060Hd47t3rEzPCTu0P7y7Vu2rFm5tiA3b9uWbTmGHIN67bUr15YvWZ6eNnp0UlLiyKSE4ehIHD92bHGB9qUA/fXU2tJSsbEkJlIuFssNqi/PnDi4taIwK2PK0vkpGV+m6bOn7dpWtG9X6aGq7PX5SyqKl2qzZs+bMXZDwfxdW/I2lRly1aO1q5N2VCi3btSuXjZ70dwZW8vzKkp1YkkoBB5UxClC4sLC0DE0GJToKGkQ8DfQ+/LgGFqPpn3QElk42J9lESJxiEwWKZdHh4QMRR8MCY0JCR0aERE7cjh6HTF0aExsbLRcriBIMTpEomBKKKeoIJFIIRYrZLJwiSQE1QLaeU1ScgEpIygZJQzG9OcgUhiMzh8cHAvuZkqGWc9BcjBWR0ukYQrFUDFwpeU8gYjCArqAEE0YP/7kiX4B+vUdHBwsGwfRUvuCNormsfSsQIupiyo2pRwoVf9u6NJPozJYaHqMQzYxMfWPQ2lBnEVzQgoDQHlG+DipYwBzlp7egEGGi4kWTMxwZFE6dEIOBob6YPMXGOjgbOiDOeCvBAkGLCGvmQENsh2eLYOFWUvHDMQhd3R4dq2hybxwsyINmnuwQJLTMtE8BEyLwNtFOcDkaXDR0oOyIMA7yil0awbM3wTUKZql+EImZLGILDwl1r0tVX4xfMEf4+dxADJoRBmIZrP+MJ/BUhSa71EGesM7PkD0xJq4ti+qIXo62p9whMMftwBtANlXoExeVn36RgMtQIOPFpCKNCQDGwthg6sDzGReic/TJ7rgibTLYXH27j99N37ebhZlYol1bFyKmEKDLwmyI4NQvRmkFU2qPHntRUeXxeGyYWIxtGc1dU1rys9+FJX7FpXPBgFay+CbWEIDG9VTQjVIrP3L6IqDV57AHls7mmOCJIopn2iODSYoiHiEAzCBCg1h3IAa4XB5ujtt2w7cj56zZ4BQz8TYX4DkEHpgQYDyqPt9fMmxi09ae/oEaEzNorXbBhCgqz/9ETug0c+4BTtAIO7DN7hf+ofhwTmxDdbLYrBYbRsP3iInbIYqxldySC9HGEjKhJZB6SLn7jxw9mFfZ0PrOXT4OZvd1d3R03b8SutM/Tl++qb3Q02DpCYOpWeBcRJsrWyemsuH8FawXCcw+PKBrwpthcj4dlDu7+KLxRM2h0zd9qbYyPICfNQ0lQXlyUCR/pcR65atO3f7cWtf9+b8PgQHlgjBwoyuQf95fPHjZ+3eHOujWNAn8tKQPS/lGcfO4/fCZ24H+x5WTMCXSsIqHWq13g4yKqZvrzpR22O2O902LAS/JCljzrjdbLPa7j9uqayuGb92359SK96U57Iwo8mXyGORBiYW+1jQwOZgZVbL5Ks4QII2sQgc+hJCt+kYmLnPopSoPfSlDL+QF/wlqXJpyfVLtxts5h4XSEg2B2DN3Rab8+mLnhnqY5/FrPcjjUzKyBSqOYSSy1NzAo0ok98Q6hNXHbDZrEA59irvNAvaTcteDic9FsdlC9zwLpoS3tLVXXyo5otRpUxCia7EnzRBsw9CudGXZ2ARqlGLq6tOPjFbcCxHEPEdNLTd5XTeftS8rPA0A9Zi0aNEBcDIQB8UargC1bvy/OgF1c/b2+qbmnO2XhFN3OojMuBlS2DgoIMpNMkm78jfcbOloxc9rtmaU79GVQz4G+jW0BkM6NvflOjl2Ija0NK27fjdIWO2vx1kYuIVIyy8AoJ5oNTw58TyTfvuvGjuxaI7rEU5nBiEi9oiqDsOh9vR2mU5ebEhfU31kLTy98PzuBIlR4gyX8uA1Rcd+ECBZQH9I+hrfK/yxaFMA4MK/zhyg3RCuWDM+gHoVwB9puugHtbSCK0vpf9V5LrVZecePW/HNfWVAjSW4HHR1dBDhY/CC5KW7W9u6bQ7voEC/FtTLHQ39oLdN4XjK/2FWhw6D6/04AUALInqExbuv3G3yeGx4hUTp5eD4XSlrzoAkRtR4yOCrh8jtnJ84DKUQMMXGAcIccA3oI7oYOlIAIvoME4QovqbDWMGPjzWgaTBB5VbNNwSqP0IdGRzCC9KmIGjE5NjK/Xll9q77GaMY+4LqvmPQRL/On2PA3ri5pI9Ny1mM6ZYgGkZdwWwHmfHMGQbiM4YrOTCC1F2+/ma+jnGY+8Em7iotsL1g8+Xzc/F9Hb1m9Kc0Nm7ztQ870M2vxLBQfSNZCht7OxtVSfu4fiHdLvjcNNVhg6019ee9SH07V4uDF1H6cmX09nc1l115tHwJfs/jy0dKDQxSPUbgtWo04RKAfseNMB/o/Q/l+cKxlRsPXTjyYsOmxf8bv+qwf7aBhgwhbth7ejq7dYlhrODZEC5YcECGIz0mEKlD1QEva9A48cH2gxkSKCaw0N/pkLjZ/RbJpXHFuRAS4vaMbhxFS7MBg5AwFErpPTjqf35qC3Fw0hSj1qzD0Lyj116bLbY6BLQx8PC8QbxDhf07y6LpaaufnHhMf74DYOCDCz07TisJRu8EdkYCqdGN8uUGD+Iyfsy/+SFmgaLGaziFrfDjiV2B7Tpnj7eFh0H2cva/iHlrT/1p/7Un37yCfVS69etj4yIpOVmnP736wJ0QEBgdHSwJnPCyf2ZgwN4UplcQFAREYpghTyQxx8xXFaUO3pL2YR505NkoaHhsXHD4qOTEqImTYifNnXEiOHBQqFUKg0XCERDhgRSwiCpLDIoKBqHa5NDOLU+FyclCiIoaSCPGDduwvWrl+oeP7l9+05XVwf02l8bEUHsPov59s3L3Z0tDjv06Th6raOtrf3a1RvHjp44fPjY6RPHr1069aj2wv07F69dPvf44Q27pc3c/cJh67HbLF0dbVW7q1auXLsyY+2qlZkZy5evylg1f+6CjOWr16zKnjZlVnramGmTJoxJGx0SGhodM3zk8Oj00cPSUkalJSVOGjdm/NhxsTGJY1NTVdnZRp1uwew5k8elr1y24sSxU99rgn4pIre1tW6vzBs7OjZueER21tyOlvutzU+PHzt19OiJQ4eOnDh+7NyZE+fPnrh4/sTVy6dvXDt16/oxdBw/duTQwSMHDxwsKsgdmxKfkhhbVlawdk3GhLFpaSnxk8dHL1uYWFmWee38to1FCzNXLt9ekb188ZfZq+aXFSzZuH7Vwf2VrS2Pj1SXFxkWRUaEKRTBoaEhCSPipoxLmTQ2ZfzolNHJyYmjkhJGgCickpiyZE5aReG87eWqjEWphuzEbZUbcgy5Vy/su31l3amDq09Uq08fzjt14sSKRXOPHqyaOXXasNjEtKTRefqM04dMxbkzRienD49LyFg8dvqk8SOGoZOj3yZEhI1ITR6/aUP5nKmTVi1K/XJG8pT0lFkT0xZMT81YNH73JuWd29euXT13+tTpxw/vdXW22u0QOP3hg3uL50+cMzVxZPyo1SumHDlQmbF02ZdzZm9Yp9tUpttRuerp/eor57aX5E9eumhWSVHmrs2qLRs0Z46V7d+zbe/uzUWmRQtmjSkrKd5UXrpy6bzVS+edOryz0JRFCoOCFbFB8iixJCQ6Km7o0FFYdI6VB0cHY+5zMAjQoD4H0fovRBcMlwZFAkNDrEAfBys0vBmKow4CW4MSKcSScKE4jKCC+AIxQcrE0kihKDQoOFYREhceNjw0BH1FNJa5I4UY9yEAEzQcPEIiAGEaAhWiU6EzkKJgPiVFNQXbsWNRxUEfl8kg/iGfEJMQvVCGas2EiVMOHz7SL0C/vgPEKTSH1PmhYSvWkZkC2P3NJeitsko/UeZncUsT56XIJ032lar9A0HMoudLXLyJFWQdrBdzsd0SZC+BwU9goCMdvf4bfB0HCFsoB/hqNt5HzwSLt9obpwu0Bsg0mIHz9MAkJbMAA4ompQL9JyGrE+cnJc0f+a54NZsyMQQmLl83ENCfaJ6jhrjtlIkFOzfxZJ6gBWia/vlSgKaNZq8/E/5PMvbHLkAbGYQyeXn16evP6PhIDq+S5ezbTOygzaSwxdnpnVy76Vh1MNFF80Nnh7mjeNcV6bitTCKHKVJyQIDWMylAOWO8o/q9iJyRS6qu3m7o6bE6XA6L20oHa7pV17K2/NyHkTmDhLl4KUjN5OsZtLhJqPyEqk/iSvacf2QHwRnQuICAxF4odElWOvSWw+my4RBUGIbpdEMn1t5uqdh7L2z6bh+xlk1BKeXyDQNQ+yAEBRbd8hcjys5ce9qOJreg8uCdy4CVQnfked7SM3r53k9/xAxoVCXj5ldh07bb9fUwaF7fusvTJ4wBpsTmLDtwixy3mYXtwyyvAA18WHT4kLQA/cgbUNLjoeNjYWOeo8Pcde3ek7nKC7+Lr+CKTUwSR/+DatsnQAsA6zFIrBsUpH8rOO+TqPV/HFkmGFOhmLYrZdmhRfmnTduuaDdcfi8snwELY1jwEuiYBCwT+ot1v4woWV507vaj1v+fvbcAjys7s0XfnTtJ21IJLTdNp9OhSTrJZDpNiS0VnVNcKjEXi5mZWRYXg8iSZZmZqY0yg8zMIFu2xVAo6e69S+pk3pvpvC/5ct1f4v3tVpdLVUfn7LPh7PWvf60/C/rP/CUTwrkKRtZ/hHU/ej46Ow/+zX/fpgNuhdDErE0RGL679dgd7+wtDjbM0SaMAGONEN95D2lA7zh2Z2zKYIFy0khIGmKJkAmOmHfGacguNY+MTZy98XRZ97ng4t0e0Wt+E9TxI3bbu0ztIpraBVMhTrHOidyCLDRlSDBEiwBoJdIiV6KbKHfAZPZkmSMJqna40XSUlE3Lt18cGBiagXKuBoQTzxiN1qcvJzJUhz8N6nKBmv5KOxqYP2UuJMUistaRLFuAKUPL9wwMjk+bTAiytimjmm1wFGJuz2FT03MkTKtNdfbF8HDL9r4v+D3QEA9rRgxEKHPsTFa7eGgdKfKI6oN7Tz+ZMiAmo00H3BaUmpkZHJ1YsevSB2y1w9wErrKHq4McXiyu9YjffOLavQs3HpS39v5etPodqgasy5BaS25yIDc50VulJft2Hr03YQIzyezyLdfIUWscIPNRaQ9HqGYRCawUih+HdW7rvXX9/nPVxvOf+HS70iCjHGrXQjUMqID8iW+bf97e3nMvRsZNaD4yI80Zq03/GirzTJvHTYazN1/k1vd+7Kt3hCEolR0mc8KgASABPABQ1S6g8XHlYpruPUbLh566X/p3fSHuoiSs9s7eLq48ULX8vH59X57igB02z5SnKG3LljN07lV94t9e13MWDN7vBqBtEhwOCEKFkwBUl5b/xK8tvOrA69dTZsv0X8rAhLVt+zUsYZ0bTeVkS2aiKuYrHEqS4r3X7g4aZyfntNrnnQBja/bZWN4EHOHmUP5ea0eVu4BJlax2xVoWsdQfMLXvs7TvgsrUfsBseZ+pX8zSLuKqF3NUHzL0H9JaP6DrP+Bo3Nh6N7buXZbmfab6Q5b8A6bmPWbLYmaLK1u7mKVjJW3Urr8wPGYymK2WOQDaNE8M/+vLdwPQ1Nj1+o2XRyYmYJBsxgqGK0p1mIF6OzMoWAl1oefRX4j9Wo/2PYhr2gOmKRcyDGOAhcaJpHUktUFGMEW2mKnxytp58tozGHez/gUGtC1e7oSpnelKUfGWfSfvTqMY5rz6iC0TxSZSPDccp22JKWhKQdA0JO2akTTQ+Lih99KTFMXRn/h3udGguSg4t4UUORS6ocBly5kMli21G11HjFxbt+IsmILMFptT4vT/q84rttuyWOBccPHmq1LNicVsyMEngAkKByus2gE5mjqSNG5klSuudmHqFrP0H9B179K17zO07zE1biyNG7f1XVb7e4zWDxjaD5nq91ka0EneBZ2E1eLGlr3P0PyIpvuYoXmXrXRjwTc/ZOl/4dt+9IINgEYWqAiDtyIbIzOaeowm881Hr3RbzpFjej7gatFSqHAhtzrAOwJmyyZnOH+qwEzyk8B2cfW2UzeejU1OTUNKOzyMdd5o1LbSW/904XP//1v629vytrwtb8s/fIEAdNcKPz9/m+CGu7sHlULhcgMwjE4kEj08iCQyJpH4tquju/QREokwISFeKpWkpSWDFyKRKC1F1KFN2LomLyYyiOntzfYNSEqS1lUltqiSWzUxpYV8NseXTGXQmV4eRDJO4zKYvlBOl+2L0z2hzxvHz6aEwOT4gs9QMRY4k4qSvJ4Vnctq6u7fuWWCtg5/osROTk5evnCuS1d96MCWc2eOX7l0YeDFs5cDL/bs3puXUxYSJA4OFEVJxDXFMTvWFa/rKqmvTN3QU332+K7jh9ePDD25fPFC37mTVy6du3617+H9W69fPu47u//syUM7t6y7de34retnl7eqUhKioyLEYokgjC9g0Dk1xRJZdXh+hjQzSbqsLKO2siguOqamPL/v/IUH926pZM2NlZmy2vKN67fZ3Ai/u6lnkBz2hfNndMry6KhAH39uQUH61MTg9Yu7peJooSBcEBYWFyXITpXmZUgLssMriqPrKiJkNXxFjSgmIkQYFiIVBcdGBxVlCaRCLxHfMziQIwjhivmeglBWXWVs737lnm2y7ZsUm9d1bFlbsrJ9WWpibEleTJsqu11fd/3a5StXzmkb0kTCsLCwwOhIYVpCeHZyREZCRHREuEQoTUvJTE1KSk9NyUpNKcuNbyiNqi+LqCuPzM8QnTl54u7tGzcuHTq2v2Pb2oq1y9O3rq2+fePclrXKDd3ycElsgJ+oKDetU1faqsivKEzNSE1PiJZUlpa0a2rzs5PK8qOqS+LjoiLjY2PXdeuV9QXtcml5QWxSTFRRZmRdaWRhpqQkJ66hpnhZeUpORvrW9fqzJ/b0XTh76+ad0yd7s1L4pblRKfHisNCgxpq8yqLk1Z2ND28fvXrx0NqVqv3baxR1uQ1VsT2dqit9vfdunrhy/kDv4R38kFAf77DudnVacrpIII2NiizMilTXp21cqWhXlzJZfp68UBqd6+FB8vb2Cw4Wcz2DQfXygpxoNifAiwcxaBbspVDfmc7wxuk8WGmeFIxJhvrRPKT7DH8LKo3haXsNFTyQsgeL7Q++heFsb98wL69gX28+A3KW6VQaF1QyBjU3IFSNscg4m4zZKosCXQd5GN2TgnNIVAaoNAhJ+2CQNM2j0b0wmicYqhSITXvSmd4JyZl79h94C0C/sWpH0tiR9QSqnoCpF5C19lQd8tzTQYYvMvz5kNEcmBnT0u2e0eD3Aa9u0ddNrpiCQFPZUbTOHi0OZJiLCtMG4WO9kkBrtsdkLlTF+zDLtZlAfmMizm+8OlG1zlCpQ+GMaEEwexc0rwcUfHSBdGkFAW9egDX9gKojQDQNVK0LSftZQPkyNVfWxvgsuMSVoVzo0WrvoXOkNtuz636Ayd4haRw9dK4eSpjOSUa5wGgn/+eCHt8iSv+Q9fsNQIMboSHQ5RHVe09cfjxttcmSmhC1yoIomRCNs9V5bM86ayNHTptNEP2ymC3TA0PjtV0Xfy9Yv4CoJHgsc8NVrlToZe9MUhLIDQRM/mt+d6Hu+IOnQyYTzBSGO1KUp3v78Sv5utM/C+xYBCXUkUkXWWaHtBFAD3QkNTl4qLcdvglODOw+IdVxThjBjKyM0N5+2mCxTkLHPJscJkyBNvUPjbRu7sPi1izAG51wpQvE11S2IApk82HapdL1py89RQC0DaicQRcLAejnryei/pkBaNiuSAtiZvr202H95ku/82t3oyqg/RoUkW90JsLYgD3eaEdrcqSpP/Ls/DR49RfSNR7xKyU1h+pWnt956Nbd20NG5Og3PG44evLuj/27FkAgT+lK1oMuZwOgXWmqn/isqOg4fcMmwfHmAejbw1Ojc/TnaVtuvHVq2jphhdxa2Dls6i+gL1qtt54NrDp0IUG2gxi/+nPpyk+DO3/E09uz6ggMpT1NZY8rHOlyB0xlD/o/EUyecldIILVpaMicMKUdeJ+EXtOUbmxFYsP+U5f6EY3fhIj8VrPB8mJgMF9/7LehK51IagK18R1qkwMZSku70bUO1CZw/r5ZW85eeWw2W2G6PUSf52zgvi0QPQej02KxziHI0yar4eHAQMPKs58FrwUrJjgHArGRgGsdoeee0gXmryii677Zf/bR1JQBHcwy56MGzwqCXocvPP6jpNuVpnYgQQVne5IcjFMXSBPW/E60qmXL+X0nbicu2/cxT78Amp7pIGwKRjG54X1eW47s2KmL/RAcn53pvdDvn7XNHjGR7ahyJ6LGhQhOQ+HEVrZsvrj/5P0C7VEnsg1yVSH5C6gbDgbgfwo7M1XHr98bmTLaMDgLUv6dhm5z04apWRgse/RyWLXh3L9RtK40CG2DXueMawkeMtDbHekaZ4bGgaZz47X9IrD7K+F6PGFbYl2vYs3FPSdv33n6bMw0brFaBgZG2zdddKC1o7/+PwHQo7N/Pvr+rwPQ4B1J8d4rt1+bZo0oUmhGsRM4LcZU73EiN7lQm6ELMbnZkdjsBB5saM1O4LEHa/mI3fF5aOtnoo7PIrp+H9n9eUTPV9K1X0nWfSFZ95l0zWfSni+lq/8gWv8H/vov+N1fRW74PGrtf4b3/F68+svwFV9Fdn8BXgvXfiHd8IV4rbh0T8+ua2NjiJI7820mifX/j0H5d5TvBqCXSNfVdFx4NDgI+jNaicCYNM+Y56Qf5vxIIVxpE+EBxbz/3B1R1XYXphpaMVPQ8uehWYwtd4YrQv1iptwve9fpa0/nJTK+C4C25dK50DTvcvXxdd8cvfBkBsmQoylrzqRgfhcNh6DZaouUzNhmZ3g2UNdoEgaFjNNXH76sW3fqP8Vdi4gaV6rKBYqMaxxJemeqzoGisydrYBSEqfhtsL5Mc3BsbMpisk7PO67ahC6mv/Ucneccm+HSPAN6w6UbL0s1vYs5ekTDh1lo9pQWJxLKAqRAmYuPvFt/HbL8K/HKJeFrvpRu/lq05mvhii9FK76OWP2VZNUfJauXSlcvkaz8Stj9tXjVV5LVX4h7voha+XXkuiURa/8Q3vNZRM/nERu/Cl/7tXQFKa771LUnUybEgwcXBkN5swYomgETjKatUy9fDW3ac4OXuPl9ZrsDpdWJ2uoElwONPfStldtTZS7uzeCSP+K0BGZu6LvVPzllgjdxTlbKhq1b52VMLEhN2oyA7rm2/lv629vytrwtb8s/fAHzZHd3t79/AJFEwnEahuFBASGevEAfn2A2iwsqjtOlYu/l+sQ2ZfSRg5uPHtm/b/fWk73fHD20D7xa09NSVxGul0mWLl2KcXg4z4fl4+8TFOwfEuIdEMjk+eB0HgVn0xgQgKbRuNDYje3D8fTz8Q3heAaQKRiXw2Oxvb19Ar19gsCvmGxeQGBAfnpUcmLK7Zs3jQZIW7YiRsHk5OSVyxczU5M29DQFBwVxud4hAX7rV3edPnE0Oz0zIjxZLIwJF0qlQmldecLh3c17tzS0KdJW6PPDJTFSsaDvQl9qSqZYIJYIRBESSWPtsm/27o6RivghktBAsU4eX5wbFR0pFkuEYQK+UCwMCQv7+us/VOSLkmOlSTHhoEZIxXHR4uKsiKIMSYRQWFtRlp6YXJ6XnJkcl51VcPxY738no/Ff5O/gWmw2d3Vq0tMksfEhfoHc2NgYk2H4xoUV6WnxCbERRVnS0lxRWa6oukhSVSQuyeNXFAqqigQNFaLSfEFRTmhhTkhhHr+uTFxdIqorkZTmCaqLhHWlooZyYUM5eB2alRoYxudmpAfmZYeCr2QmCwsyJAWZokhpSExkWFxcUFmeOCleJBSHSSShCTGirOSI3JSI+ChpUJBoVfeq1SvqNq9VFOblRkultaWRrfLI2hKpvEaQEBPfsKysRZHXWBlfURBRW57QWJVemiMVhvgf2K6NiYrz9+ODkpkmLs0T52bGnDy6SSDgy2uzN/ZU7NxQsKkncV1X6oqW3Nqy6IoiycF9G1fo07Sy4pz01IrCuLqK5IzkuNw0CbgXZbmRqzqVB3eq9M05qQnxOVklLRq5rjmpU50VGx0a6M/buX3TgZ3yTm1UqyK8uVqclRqzslWSnRJRlictyQ7fsKJ406rS5frqPdtWJsVF+/mHHtzRuHmtVtWY29NR3qGr0ikbjx/eVlqQzGT5evJCyBSauzuRy/Hz8xNxuEF0hheGs2zYMWPOgdCXirPBx8CvqDQuzuCRyDQqxoYGhjRPnMalUOmwVzO9QQ+HpGm2L07jsFg+HE6g7QNMlg+Gs5e6ezAYXuCYZOg0yPgWgIYa0BiTSKETyXRIgqZCdQ7wXSoNKnLAv4VzaIhhTWPwqDgXp4PT8ATnDL6CIGmvxOTMAwcPvwWg31hF1BW5A6negdjkQlG7YipXTA62ppBJQW5xprT8jNdUrvY7d+ZHrev/8BtRvgOlwZGCEsOp8ndJ0BhqAVX2DqXZgdS0iChzJmlciSo3YjMBa7LHwFZf88Yv8A1VKLzrSG0C7WAHmoiisEN5x64UjRtV40RpIEDijBziDlQNojG2EijL36PJIwrCduz+7Y6dvwtJCX+X2QS1TcChyBpHXONEbHIlKt3IWjesCR0cwme2nTyBrLRlN7/pq/671+8zAG1PltuRG+zodeHVO49feYQ0kGesNsIRJGtBOpt5xmRC4soGq9GC5C9QRr5xZmbMYnN8MlmuPuyXVu15j9NGAB2GXOuK6V0oOmciFBp2oUHE7Y/S1V3brgwOj1usNvQaCRyYrc9fjq3Zf+PX/O7F0B5K5QpRlWYXmtIZqpYrnXDQbbTd2y4Nj4yC0zDOQs0JeD7TSMPDakHwmhmBhpPTSAwY6RFM3X02XN997mtpjz3eDG8BSeZIbHZBfmgEXLGYrWHEb7xw7dnolMk6Z5j0JwD6xeBEZMWuXwS0/rMC0JBPCH4OjU9uOHTHN3evK73dBRJ4YQaDC1W+iKJ3gNodzW4M5RdhHdHle/Xrrxw6+/he/4sXg8OvxyZHpoxG06TRChrXPDQyta/3zi/9lrtQZaCwL45AAAAgAElEQVT17BGQh9pB/v0DoO9MjE9Cpt28kPZcZrt5xmywmkBnA/3fapOatZosxtHJyWeDk9fvj+/pfahe3Zdaf9gnfTMWvflz/tpPvNqdcIU91AnRgS7nRJa7kORORKjAAIV3qQp7DEK9zlgjtMKjqvGEjfqNVyYnZ2xWZmYkaW6ZMlR1nvlMsNIZni1YmxT2NsVepIDkQlUxE7dsO3rfaIKitzZKIDxfUCC98ltw1owEYY0GmKwwbTCabjwYyG06/puAVS5UnQumdqWqF0KZZphoD5P0SbIk2YHjlx9ZjCaUooBESKyoS5jhkcHNylWd+NirzRny3+UEkswVrhFq0CU+9m4VFu1q2XgtMGfnIpraCVfakXUoQ1/2Llv1G0GPclXfnXtDMGNh1jI0PJnefNSNqXdBsWFHEpgutDCfiaZMrj9Ys/wsv2Sv/VIoFw4aEErVk2ROJPkiuoqWtLZ9a9/LwUnrPNyOVFagBDyCvMAFj3Vs66PGbXDBtY4UvQuxBTrogrFPaSSQGsEQ+JDT9qWgJ6L2G+22q0cuPnr4/PnL15MjIxOTk1MmiwUROGee9o8r1vf9kKEgYN/BgH7DADS4FmHx7ou3XptmzXMANJik0eNiRvPBD1lgtNYRQH8DcylJ60QE96h5AUnxHredlry1deulfaceHO17fOTi46MXHh87/fD4qSe9p54dOf3s4Oknh88+OnLh4eGLDw5duHX47N2jZx70nnl6/OxL8OLYuce9F/p7+/qPnbl35PyD87f6Hw0MGU0TSIh8FuYLGMDsYZz92zR5vxuA/ly4Ol975v7rkSnzFOre0CEAjVjz9IzR5kdqthjM1qn5dA7z9lO3/Yq3OzK1iygaVxjdVDp4aN3AkySlwR5b9oGnKr72+OWbLyxmk9HylxnQ4IULrvqA15Kp6D119QUCoK1zDOg/EXNtijomC0pAMCOzRDNoIuskehOOqwf9I+Wdx/8Ys8qVqXWCz7Q2+w35QkqjE1nhiimc6LKFTMVvxT11q/qu3XttNRmm5wxbbSaV1v9av33TDJds68zVmy8qdUcXsTucqDrwoAtFbPB2Z5iXAMa74gPPDlHF7vatVw6euQdu9Dfn7x46+/Dw2cdHzj4GHeDgufugHjr/8NA58M8nh889PXKu/8j5/oMXnhw4++jA2fv7z9/dc/7BwfPPj51/euzCg95L916OG6AoNVidLUZwjobpWQMaEaBtBkeNmw7dDs3f/j6rzYnWAtNBSI12pHp7rMkR1ztQW+zJUJP6Q25rZOXBA6f7jXBeM0KsfRreS5uUkhX0cKtp+s8BaJjpAZ5PjGYwqbwtb8vb8ra8Lf9zAcvShvVrw8JCfLw9k+LDvb08aXQuFSJiNBbL29s7kM5gcdj03IzQLl3E13/4I42GpydKOGxmWDCvpiwxOyuGH8pa1RHh7kFk8PwobC+ub4BXQJBPUIivf4jNzw3SOaG+LYvF9uN6BtNoXG8eJyNZwvT0DgwRpCVEBgcLAoKEQSEiDtcXozG9/AJiImKHh4cNkxNWi3lw4OHoUP/4+PipE70pCVIqzly6dCmJhLFYXgyGV31N8cM7ZyYnJ0yG0dfPb+dnxGvqEwsyolMTIpaVp3fqGrtaWzesamusCAsJFHRpC9a059SWxmYlSzOTItITo7NSo3XNKYXp0nPHt5eXl4bxhaECfmBoaCg/jOPts2TJ0rR4cUJ0RJQ0PDo8XCoSR0pEJVlSWaW4PFe0XK8qzS/etAocX5eXlaFoVkAbj3mzaJh+ZzEaDGMGw8S36DMoL188kzVVxMeHxSeEhoR6JybEWwyD5qmXVy8dz8lMz06V5GYIcjP4jZXSVlVkVkZYSZ6grlRcnCeoKRFXFfKrivgN5eLaUpGsSiKvljRVimTVQnmNUFkrUtdJVLUS5TLwK2FTpVAq9cZwKoVC4Qd7VZWm6zU15flhpXnisjxxWpI4KMSfyWIIQ31T4qQxEeHJcRHBoSKcRiOSyBQq7u3tFy0VymqStq0pqsgLz0qODPCXtCjTtq0tX9eZrmkIL82JSk+IS06Mky2LPbhLFx8TlZseUVUQlZkolIqC4mMkNWWFdKZXSWH+/h3qJ/f2Xz2jO7an8uLpDYcPbPH3FT568GhqaqqpXr5tg27gWZ/RMH6pry81MVEQFl6Um3Pr2qmHd24e2LP57KlD+3ZtS44RVhdKs9OEHkR30Etb9Y0XT2/ZvKqurlSirI1bVlGyvjONHyL28xHkpIdrmxJ7WjNUjenpySnZmekd+obzvWsG+m8dO9B66pB24OmZq5dOaxSyi32XmExvnmewJy+YRMaYTJ63Dx9KcED3Px6PF2ojQUPRZ7YvVNhgeNEY3pCAzPCi4BwiiQrGCHoTViaUxeC5e5B9vMPACwqSeIZ6HSxb9aVQGWCAgJHFZPvTICeaS6V5km0iG1Qmoj+zQPUgYR4kKjg+RLrpPPA+wqlZOM2TCc/ED/wtOKDoPCIJJ5JxjMYBr+MS0vbt++YtAP3GqhOmdoR6js1wTz5Pj3IhqVxx6Bu+iNb0ZWjh8g3UB3cWHTz689DccEdctdhD60JSIwlItTPJ5gqldHFXQnm7ucMqHMD+EJc7Yv/4kOh/X6GsdqMDuYUAASaYpOxCVjhiMgcMtHCrg4eeAI2JFATQjHRoU+5Igson73NrVSuWXL3kdurkx3kNXh/xqhyxJkhVc9fbk9qgtiZZAVVN8CbUsErHPwOgESFa7viPrnnyfQagoWotWeGEN0dV7Tt58Rna0Nk2uHAfC/fxJpQrDLFdCwKi0FZ62gi50tM2pQLr6OhE565LWPIaJ+hAqHZCbmwIIlSAja4dufkDTmtA9q5DZx5OThosKKPWRtSyWqfHxg17T977T+EKN44WarOSFM7UZkeqHEY4yHJ7SoMDrqxqPXnz3oBl2ojkM8EfNhugQRrc10MsEMJtUJrDBJlfVrRHtVy89SJbfuRnvh3QeY8KFQYgCIhIuPa4/Me++rD8bdfvDkwYzVabXwWEKtEGfhYB0JV7fvHPyoC2kQfBcR8ODNf1nPtlUM8CDEwITcjgVONM1SyiKFwozT/iqCkRq2vaz+079fju05HXoxMm65h1xgAaH6aWQwQCvDC+eD28au/tn/qtgLeV0mRnk9/5/wLQ/4VA8MYY0BMTEwjBnTZbzSab4iii3Vktc10L0mwh2oX6GlR+mDEYLa8GR28/fn3m+sDhs09Wbb/ZtOI86Hvi8p2eGdvcozZ8GrTiQ5bOhayBmqoULYEqt6M22+Ma1BMaYZ/E9L8Xri7RnRwcQkozKD8Awt4mk3r9lSWRaxyozU44lO+wgxWcv8aF0gDu3eeiNcu6z04axmGPnzMis1rnxSgQAoiGA5QpME0hmdqJScO5a8/Csr75hLccqR43OiPsGMo0U+UOuMqNoStqP3bxTj+S8JixTCO+JULTbBjXq2EYlvhNULczdF+QOVHBmIVBSrjyMjRfidZFVRxYKl2LGrnZgapHt1v+LkdNjN2wYe/t10i42TRrMpsm67vPfBrcDVmZGFgmtE4kLWgNJ5qGFrfOP3u7R8wmR6LaZu2AnAxkYKb6iNfOL9m5/+SNcZibPz3/gGTLykcWfFbr3f6BNPmRjzzbCZQme0xPoGjgWoNBtS4XsvwjTis1brOs+8zBCw/vP38xND5ktJpM5mnYb6fBxAKFjEHj3b0/XN12agF025N/bwFoB0wuLNl18dZryxxn3wxdQxHcWd524lMosa2wgw4QoPtpIfOX2miPK9/1bKGnbtx+5MaT56NDo4ahMcPwmGFkeHwU1JHJkRHD0IhxeHRyeGx8eGxscHxieHQC/HZkGLxjHhwdA1c3MjI1NDYxMjIxNDY1MmmcAlMMWgvmZJDMcI1As9BfX74bgP5lYFdE1YG+208mJqcsaCmCslHwyqcs1gm4UpkhfIlGLRRYAgNk1f4blKT1drjGCfpYQCF4F0oLeMhxpNYTsIYPvVqqll+482AQxjSn/wID2hFGSZUwZ85Tl6k8BgFoNOHAPBrb5I0Wlem58I/FljhhgZ9AWTtwTJknjcZHL4bl6y7gyRvf4+jRc4ISrZ5acLNcoF+l0onY9B5d/h+Crmzl8ZOXno9NgH5qW6T+pzpH/bZajEbwp6etD5681q47+x5vuTOudyZpHd3hYx4KNcFY4PuczphlB/adeDzwCtzKcXBPwTQ+NDo1PGoYHpkcGh0fBO+MgXttGIT/NAyPmoZHTENjxsHRycHR8ddjY6/GwPvGkVHDyOjk0BhY3W1zpmUahZlN0CMCzEamKYN585H7ETXf/CywEywBzrjOFcoxNcLGpzbC2wrp2MoPfbWC4p3r991+9doIboMFzbdwwQdLP3IKhsr2NkgaSYHZ2M+2FI23GtBvy9vytrwt313ACrV9+2aJVEgkelAoZA8Pj6Xu7kvdiUvdPdzBP4hE8NOTywwXBfA8abLadJHAm0HHgwP9gwJ8WSy6J5cdFuLv7cWgMZhMri/O8qbSOBhUyGV5kChEMoYjzI5K41JwKGXr4yNgsf14nl7xMRGBwQLfQIFYLOXzJaCGhUl8fENwGhv8UQ7b8+bVi4f29bSoG08cO9b/5NHTBzcunNqnk5UpmurDQqSVRYKSXHFYcLBUJFnX02k2jYE1zjD56ptd+vMn1uZkZmjkDTcuHep/cntocHBg4NmZo6vF/IjLF/tGh54c29eyqiV2y6q8Ll1VXmby0MvbibFJIcGi0DBBpFSYmy4tzg1PihMX54i5HF58tDAhJjY/PbqmKKpLk3rmSNvpk70+XuxNKyq0DYnLtZXnere8eHr97o3DG7uLGmsqzhzbun3jsjPH1rYolynq0s+e3PHw3pn928ounVa/eN5vsVi2bFpfW5WWmhIWExfKF/rHJyS/GngJnjLGR27HJyRERQiKsyXleaLCbH5ViVBRK1LVijT1Yl2TSFMnlldJ1LWSdoWkQy1tVYh1jeLVbVGtMqmuSaxvFrfKJe1KCfipqBHrmyTZmfzYWAGHwwz086wozl63pnvbps6CbEF6qjA5Qezn7xMXG6+R1e/eqN+2tqEsJ7K+PCY2SuDrzRELArSKuiN7OvdvrlyuSlhWKKkpjMhITjy0p+3Cqa3Kpor8jMjlmrxVHSXVxZKCDFFLc1ZPR/UKXV5OWmRYSIggLDBaGlhVGB4cKArw975w/pTJNP7i2Z0WnTwpIWxTT25SXNSxA93LqirDwsJDgvkbN244d/p4dWlOcly4t3dobGRsfmbm6W9UysbiqIiElPjY7BSpkB8UHR524vjBW9d7d27buKa7q01Vk5sWGxed2K5tri8P27O1a3V7QVle5PZNPSuWtwb4+UlF4dFRic8e371+8cQ3u1bev31Kq26IjRR36JoO7NkWGZHAYvlxuUEsli+RSGGzvP18RTxeKIcbyPUMsjGgbWIadKY3FWNRqSwOJ9DGOCaSMAqVBQWgmT5IfCPAZlEI/snlBkAFZ4Y34ix7s9jofZYPje5FoTLnwWgmiUIH4wIMCiKFQaTQPUgYhKEhIXoOeqYzfcBrCEzjbPABSIKeB7txMJronu7uMKMASlFjrIiouJ0791qtf6vR91sA+q+sBGjJYsNGIUt3IdxhapGyYRPY9H7EreTEx+z55vcvnzjeve66TMsg4PrFHppFJEiCfoeigdm+4BGfonUG22ZMTYDWgqoFNKUjUeMMNsD/BJzc/7Y6URSulGYCuW0huZVA0S4iqxaR5Y7URjtMZkfVE4ityGdMYU/UEmiqRVSFK0m2CKv/NKzw4Dc/HXzyg1vX3XQrKb/lF7oxGlxICuclWjtiqwNVZ4epF0DrrSaIcZAVaCuOQCi4q1QgAFrxZ4aE/4D1+wxAOyL/TEeqPKpy/6mLz/8cgIbUTyTyPA12ldDQCBp8WREMB7aUFiRDOT1jnpyauHz7eXTVgX8PaSfgcpihDGU3FPaY3B6XO2GyBWTlb0J6MpqO3br/ymSymbyZ5zfK0yaT8fSVR9S4De95tjiQNVD7hdJEgC5nsNpTFHa4Qlyyb+/x+1CH14xIUBBxsPkv2QBoKPtsmbaY0MZ32gy3u7t6bwuKdiyGYgVQsNiRqnWCiAMUgbGnKn8n6MpRHHz0bBiCQHCKtc20c0ZJLwYnIyv3/uJ7bUL49wag4X9nbjxNavjGFdf/EGpzNyF3U60DSecEsWPFl4LurKajZ68NDo3bKH4WBH6ZrUg1ecZqQcrEhmcvXrduuPojn5VosMsIUBNZjS4KslnnAejBb5HEN8uAHp+ctDlaWWDivE3SxWZyNjun5govE3R+48Tk1NiE0QApehYbooQQ6umBl+M37786deXJ3lN3Vuy8VrvibHLz4YCCXV+KVn3IbnPAoBD5QnIjAYf3wonUjJxatT/3X55U983zgQkIJSOsdwZy/K3r9t3jpG11pqucMQhI2VPBcFC5kPUuMFKo+JF3h6h89/OXr4wGkxVl5SOPlnleJFKJRegMRG2gto7V/HJwePuxW38QbHmP2UagNNpT6gjIi9IZ6VM7MTSfBvUoN/Xd7X89a4XC6Gaoa2GZmdcVAOdlMFku3Rugxm56lwk1r52oameS1hWqSENbhX/jrPhC0P1TXpsjSWlPaXTB9Y7Q4gyMGq1/zs6jZ54YJpE6LTiwdXLV7mvM5C32FPVC2DE0CFiXO2Kan/u0/iaoEwYtYG9pdoAWl3DoOZGVvwpelanovX7nsdE0R/W13W40HYBTts6ap/aceeSXu8eBorEn1y2kqhbCuCl4VABzEZQZ+VK8Olt94ubd/vGp8emZCevMJKSmQgQfkXdhp4Xw2bVbA3mKIwvAw8Z3aUC/cQBaJizZdfn20DRigSONGBMKHM6o1/e5R64hULULyWoXqnYRFUoJO1LqQcdz4+jJcWs37L82ODyF2O2IPg9RW4MVWbwiLWGkIww69+ys0Wy2QC4q1FawgNnbarTCf5q/NfqchtcxDcFWuDRY0bnA4fK3LFvfDUD/m2cLO3XTgVN3h4emLDBmgxQwYHc1mq0GOEbNBrhO2cjxVsvIiEG17tLvRat+CMPeCkdk5+hC0cPMGGoTeIz8ke+K7l3Xnj0ftaIL+24A2gnKiCMAmqvNVBw9deU5mnAsEHieG3wzc4lESAzaYrMXQEe1QnUjq9FkvPvk1Yo9V5gpmz/ybCPAVU/tgGsccKh17goGFAbnt8V01ZeCrrSGwwdOPHr9egJ0UqMt12F2rkLEGdU/vQPDJzDvF0wf4PPPXw6v3Xv5k8BOF4YGKtR5KFxIzQRqoz3WDNZBN0arsHjvvuMPx8fm/BRQ8tNclBkt+lbb7Ammc9s8Ai1P5/wO0awPRbAsttg0miFtEyY8BQPSuQaPCmPjE70Xn8bWfvNbfjcB08CICBWMdCVYjlFUUuZIhnomnwS0cXPXd+++ev/JMPhLaN6BzQX6pI3kDnnuc+zvb3U45oJutvb9W/rb2/K2vC1vyz98AbPngf17Y2OikAa0zYfwj0QS7kGkLnX3gHWpe1REqKIhz93d3d/Pn4bj7u5LKWRYwK88PDyoVCqHw2nRtfgHCsNCBfwwvq9fCIPpjSHmJolCh4AdxsKg1rOXjchJZ/JodCaZQsVoHE+vYCbLi8315XD9GdB7jbkEEpxJhTmZanl9fnZWQnxqfFx6QlxqZlpSQ1VScW7KhbPHm2qyirPCy/Pj4qJEZUWpZ491blxdc65XffFE2+ljPRlp6SJBVFVJ4d7taw4f2JuckBkVGefrI9TIGndsWF5XWRgbyc9OFdYUx9aURJ87ucPXx1fIDwwLCxALgxJi+PExYUJBUFxUWHG2OCdFtGWtqiQ/2cuTEejPSYqXFOenN1bGJcTEgIstyI7JyUhJSkiprYzv0EQlx8d16Yuaa1Ivnl7ZWJOXmSw5sHfj8ydXju+XnT3ScOTAzuUdHbnZKaW54dnpwpg4iEEX5MXv2rkWLqbmqUePH9XWVGSliFLigsQi75J8oaJGDKq8WtxcJa4vF9WUiIrzhUX5gqYqUWOFeFmZqCAntCiXn50VmpkRXJQXWl0irCoWFuYIK/LFsfGhSfHCqAi+n68Xi8nw8uIFBfqFi0O9fHkBIcF0JkssCC3Nj83PloZLAsvyxGX54sIscaQ0OD5aEBsVWVueI6vNiI4IqC0OX9/VFBMevbpLeb1v34EdamV9ckV+YkVBqrKhKFISGiMNipBEpCXFNdaUlRTkBvgH8MN85NURWclSiZDfvVx9//bJo99srS7NqqtI2r+jLSxYnBATFyGOCvAXJsUnH9y/79ypw6r6/DXL64/s23zn1o3Vy5sKMmNFAhH4QBw4k7KMypIc2bLYhPi40sK0zWt1l84dbNMqhKECsSA8NSn9VO/emvKc5Pgoby+vwKCwgKBQKoazmFyRMLpxWX1kRJyfr/fx3sPtbR0xEYKy3Ni8rFShIIzF9oca0AyeB4nCYvn4eAsgHs32+1a+mcHyg0AwlbnUnUgkURksX9CBoVwGieruQcJwNqwYiw6OQKRSMQ6D6ePFCwFfZ7KgoDk4Movty+b44nQeFedA0Bkhy2QK3QP8SSodvOPuQfEgUiAGTcapGHQ1hMEbGpdEpkH9DQqDRGVTcDBwvBlQggNh0HQv8BkiBQfHpDO8yRQwImkCgUipVH6rAPPXTQVvAei/stoRNQ5EhSupyZUINpbKhVStPUXviqkd3SGK+uug4pjSoMvnfjrev3Dy+b9u3/0bF3azEw52GjKIgJAUBLLWgdRij+kWsFWOZD2BqLcjqxdicnvwZEzUQe2IN32Bb6gqXXC5PUX1DgVs2lWOuAYl3TcSsEYCLiPgCiT/KneA+s5KN4pyEVn+U15VUHbMvfOLp1/9y8tHznv2/p6VlvYjXq0LSebiDgFlJ0zvgOntYfqzDGpQwiRTxZ+ZENpMIxU2UcU3ffl/r/p9BqAJZJUdSbGA2iCt3HPy8tP5zTLcQ1uhuRMEdhCJ0oKYXGYjFL1AJkfQWcg8aRy/dOdZY8/534Wscabp7ClyJzK8xWB/DoNDWLMj3uzMbGcmb9esu/h6ZNICd7dIUBpCFxazGdq73XrYH1995Cf+K5ywFmeqzp7YjBTGFY5gRGNtCzH1l5I1zavOj4xOzJrnmKhQ/3nWbJ2FdDVEWZxG52m1cb9eD47WdJ9cGrUK2uXhCtTBtI5ksOlthlEQioaWsKlt66WhEYPJOr+hRQ1lAw9evJ6MrNz3Tw1AI/WGjYeuBWRvcSJqCBSZAw7hRbDo2BO1C3GtG7fVK2fH+sP3RsYNFiuMUcC/Z52DQxCbdAqJGZifPh1UtZ/+kNcFZmkHDPq/OdoAaEy+iK7+qW93xZwJ4ezcGmfzDXtTEhyTNi3deS1VKHNunpw0jIwZXr6eejow8aB/5O7jV9fvvzp64fHxvqcPn45bTN8OF7PNvwz1InDthvHxiacvhy89fLWn72l5x7El4V2LmSpoiEdqgiJFMBdH5URSLCTL32drxcU7H/ePgPFlmTMxgzToExf6I6sOve+5HGHEKgL0dFW4klscSTI7Ergpqj9Grj588uHQ0AQ6gWmImSMlXng21jk/OjhWrCh4ZJm4dPdheWevG2OFC6Z3poKx0GhPljlTlYgHrXZjalnJO7f0Png5Mjlj41TDcJFNQhqFeyA2a30+OBpbc/jf/dvsyU1gAnGm6F3AlI4pwPk4UlqdcYULWQGuyw6TueIaJ/A+Tf7zoI70xqNXbr6yzuHZUMWkt+9JYt0hO4rGjiojQAEolQsVrMIKKMVDQwpOVLU9GZxhM7hfLjCVQfXHiI2yNVeGoZKP2TJrMyKDEKMRiS+AKWrWNKreeJMUvdWRCDU3FpKb7VCM0wUqUcgccWVAwc5tvfdM5gkzlOxAMh42gRGrDTcF1zg1bTWcu/44oX7/OxQd4XusAe1AlQlLd1+9NzKDGOqQIYosYkELbzlyN6hgpx0OBi9oVZUr8l62IzaB9d2Vof9Csrp5Vd/TgTEULLKYkeaOacZomp6wWKeQ+JIZMcohDnn3yfD1BwM3H7+83z/W/3rs5cjg8PiIwYAEEBDsawvMmKFxpsEM44A2R8C/owa0E67+Hb8bzJBPn45BojO6jRabSPvM3PkgxQawmoF1YfLm3ReFyhP/7r/yB/CJUW67KaCHLCSDZ0KFM6b/ZdC6E5cfjI5MwZgomjH+AgMaSmkrP+TqMuUIgIafNf8JgEZTx5xiMWxfGzprgSoxljGrxfL4+XDP3ivMjE2LGXpHD4UTEXR+nSOutcebCRgMt9iT6h0Ymv+Q9iQ3Hzrd1z/yetxshirXJpQ/ZJn9EwBsncej4ZtzHGs4f0CtKrPl9euxvcdvfx3V48aC6mouFMUiotqOBP5KswMmc6apaAmbV+2++vL1EGT/Qxo5bEwYzDFBENsKId8ZRDs2jY0bnrwYuXH/OZgAHz0bfv5ifHDQAN6cmpo0gYXcOm3zP7RFvsBwmrIYrOapsbGxs9eeRVfv/VVghwtMQVC4UrQEstIeCTpBSSKKFtzWT3yWczO3L995+dHAmBF6LFqMMzYOtdkA5YNA+xnNViRmPzMH5dtAaOuMyQyVwUzTf5vky9vytrwtb8s/fEEM6K0Sidjd3cODSF6yBGLQHh6kpR5E8NMdAtBL2SxaaLDP0iXuNLonhrGWLnVnMbkMBgd9gEim4AwG3qat8g/kszmePC9fT68AyP2EDFDoMQgJpDgbp3PpTG8m24/F8QcvSJDXySKRMTqT7enlhdNZRDJOpdJxnEnFGDhOaVMWluanleVHR4hDfbwCuRzfSGno7o1V/NCAhtri/IzoHZvaN6/WtmsKDuxueXz/7IlDy29e6Hhwc9vAsyt6ZUVqnHBZScLqtiJdc25Buig1XsBme5fnRq9ur1HV51QURIPfLiuNX9Oee/LIpjZNWUludEmuqChXWNtMsWEAACAASURBVFoYXVWaWFkUs2p5pUTgnZsqaVqWkRDDD/L39PfjCfkBDdUpK9vq6iqTNcqaNnVNTXl5TmZuXVVOi6qkrKjkyIGt6cnx29eWVBQkNNeV9Z39Zvj1gzMn9pYWJq3sUDTVN8dFSROihbHRwuhoYVysKDpaFBUTmV9YkJeX29qqLC1Kzk0Tp8SFxUUG1JSImytETRWi5ipxQ7m4LF9QXiAsLxCVFUDR5+oiUVGeoCRPUJgjKMgWZGWE5maFVhQKK4vE5fniomxxmNA3JorP5wcGBvp5eXI5bGZMOJ/n7U0ik/0Dg9k8b7E4TCIK4PEYQYG8kjxxfra4JEccFuKbmSzITpEkxoSnJUcW5EgLM6MSY2PFQklCXEJeTnpTTVJtWWJidHy0NDI/Kzk+SpIaJ5KKJM0Nst1be/Zt71I0L4uLjdnY01hXHuPn6xUuCduwtlOnlFUU5Xbq6puW5cdHS0R8cVZyuK9PQKtWuW51d252QWxUdHxsbGpSQnlpVVZ6fEqctCArOlIalhgb0aGuLM5PWbuiLsDPr02r2LNtxc3Lx9r12gC/MH+/EC7XNze3IDoyPDVemp0SFhLshdGYTBY7Oip60/oesTCSywvy8g5IT89MSkqNipAmQ8kRqYDPp2JsT14IhUpf6u7OZvn4+Ahs9GQ604vDCQSvSSTc3YMMjpySlBDgH5CZlpKRkcXm8NhsbliYwNc3kMn09PcPzs/Nb6qvcfcggV7N5QSyIXINedMMWD1ZLE8M53gQKTbMmkJlLHX3wDA8MDBEIBCBobRk6VLwJvgAGE1EIgVaFOJcBHNjHiQKicIgY2wcEp+hljqVxsVoXArG9iBRySioQyRRwCAlUzCxWHz39s2/BYN+C0D/ldWNqn2XonUjQ4twB7piASZfCHab7q0uS/XgAfdrQX6lymfw4YfWF+/MvPrf58/9hBSb4spqXICpHOiQ/fEOXmeHy+yoindIMvBEDh6LXTH5Ikz2DuRYaZz/WQFoAkW+gFjrSFa7QJFElTNR7URSOdKaHWhN9mSFPUlhR5ERwDYYbJmoSnsP9QIP3WeCcnkXa+COo/nVgtF+hxsX34+pkP7cq9yJ2OhMaXLEGwgeSnBAJ5qSQJW74LCpEYQEwQ4CBTmzQwBa+daE8O9X/gIATdXZU1t/SJUJK/b0Xn6MlCrNlmnj9JzJPChTCF1Dm1CredqWAGuD2azmm4+GqjvP/cqvaxG9xQHXOUCQqGER5HVqnaAgO9TQ+NinK37Z4f2nHk6ZLYimaYIynYhFhch3xqcvX7ZvuvSVeJMTrnWgyAlEsEFVOOEKR1xpT1ba4cr3eHpJ+d7TFx/NzgxZLYitOGMGW27T7PSc0i08JyN0H7QaDKaJW8+GeLm73ue2gC7nRFMQKI12RCWBpHGFtDXVYrwlNH/v/tNPDBBtmKerwYayUaqsz19PRvwTA9AWGHiALpTLt19iJ25aRNa/T9dAPz0EAbvQtI5k5Sde+qjq3dByamwItDnCHtDZIFYeRB9mpmz45Z17g0WNR37EbXGETndKB0jdVf2PAPScntobk+AYHxuxTk8h9A1+xWQ2vx6bvPLo9Y6Ttzq3XyvuOBNed9g/e49H9PbPhetD83ev23vdaJxjJU7PeWOB/m01QY0OE1QVt5jMFtPolPnizVeJdbt/G9wKeqAL9OWD3QAKnWOwh7vS1cE52x73D0/B+I4VjQt4Ao/6Bwu1J3/stcKJ0ghGB5wwSc0uYPKkquzIMPj6i6Ce7Lrea3cGYP+fhogP/CrKxJ9TSEZY9KzFMDs9bpgxbDx2l5a0dQHWYU9sciHKF1N1LnQdAc7GUKfiA6YypmL/yasD4waLxUY3RFgiAtRtUC0UJ3k1MqraeIkYvQ5KNkNRJg2E82CTquwoGnua2hldI4GucUQiS4tY2q8j12nWXH7weASl0CNvtpmZO4+G6rpOO+MqKKgFoT2wEMMZ0oEKLlBtD2E+cINkYGEiYEpnXOFKU3LTtqzdfwcii3DUTCPsH0rAWxBQDt+zmCvbz34lXO9M0rlhcmdc7UTROBOVLsTmRbjMgaFNqD948/aLGSiSi8A8CNlbbKLnFovVYDLMwK47cazvrrR45yKKDsbSvtcA9K4rd4dtfX7WBrxCyHXm8r2hHG2vHSYDXcWRKHckqhzJLY7UFrgcU5Q/9WuNqj1w/sbTialRcL1o3pvzdEVNAY02YXOYLVOGMdmKq2EF+7wztiYvO9LQfal7/+X952/fvj84ZTWZZ22Ee9CIU+YZI5QJn7ERYFEc5G8o3w1Ag+no37zbQvJ2nr/RbzSMzZjHIf0ZiqdDg9ApZDyIKNxgsRgzzkztOHw5NHvL+6w2B5oGJmNhMnATbbMfOOZ7jDb3yE3Ph4YtNo4v8iH8LgAakqCVi3DVR7yWTNmRU5f7/wsADZdOM1KagnG5OTF2GHExWixgMTVNTBrW7rvln7vTld3iDMY+UbHIQ+NEaXmH3GxHbSDgcntcvxBTvc9rF5bv2nzwytTQ8LRN2wLCu1MzM3Pbgum5lXg+gQdVyPuenpwBFXLVp8fHzeevvBSV7f+IB8ZUE1RUX6p1wUCvhrF/R5buQ15XWdeZG/0DxpmJSWjsADVDbG6J1rm52DqNsg36bvc39pz3TN/nn70rpelo46q+Dd/cPtp3687LgWGzwQwGtHFqLqAz5+QIGfNnrz/LVB76yLt9EU29iCJfTFa4gUcOrHkBtdEOtCemJOA6N7oOj1oj6zz1on8KmifaXAhQVMFogRbDNgWgbyuYU61Wmy+yGfmvTiMK/FsTwrflbXlb3pbvKmBC37dvb3R0lDvU3CAtWeq+ZMkSRHyG/GYiwsXgy6Ue4AWL7UejcT08yGy2D5PJIxIhAE2i4BiVXFaUyGJ7EslUFsfL0ysQKuFS6BiNAyvORcRSP5tjG07nsMDXWVxPX/+0eDGbRS8vTqmtyhEJQ8AfJJEo/v6+zY0FbYq0oqyILWu0edkpTCaLitED/H3LCuMxjMph4X7eHFlD2c5N+u3rqzavrti2qX3L2qZOfdm2DU0b13Yq6zJriqTy6tg2WZy6TtpQFlGWLdYpC2RVMcU5UbnpkoKM8Kzk6EhJWEo8v7K8rKwwOS5KkpEkSUuSJMZHlBelbV5d9c1OpbopraEitjhbmhIXKgj1TktN3Lh+5eWLx65fOX/s4Jreg2sunz/ad/7cmVMn+s6d2Lltc1FB/p2bfQmxSSv0CY1VUTVl2VvXKy6c7Frd3RQRHnP04FaVXB4S6O/JZXO5HJ4nx4vH4Xhy6Rwv0Lju7kujo4KSEwXhkpBwcXBmiqCmWLKsRNRUKW6oENeXiSsKRWX5wqoiUW2pqLZEVFUkLMwVgDeLc0EVluQJS/ME4AOF2YLYaP/ISAGTw+CHBfv4+wcEBgb4+fr7ehXnpgYFBZOoGF/EZ7LZ6cn8rBRBWLBfuDSstDCprUWWFCfw5PHEoqBwcVBwUGBedsby1iaxQFSQlSBrbEiMTwkM4IsFYTkZyfnZ2dHh0vjo8PSEiNTY8Ibqyq42fXdro1ZWvqyytLQgp6GmsLwghgG6AI2elJIqDY9MTZA21WQKQoPioyTKhoKd68vychK0ivqaihJ+mDA4RMDm+lMouETAF4v4qXGSqsLouMhQkSC0sigpKY6fkhTl5eXVs7yyvjr3yKG9HW1t3l4B/v7B/r6gX7HCQoUVhZFNVTESgQ/oRP5+Psrmmru3zvj5hWE409snmM0B3w4MDBIEBAb7+wUJ+OEataamuj44mM/l8sBFlRfnlpcWeXL9IqQRPr5hPK/g2pqaCGl4VEREeXFOTkZsXnaarLE8MzU5MCAkOSldIokICADNGRofF19VXkal0jiesNtzOP6gn5OpDAxn+/mHFOblZqbycRyngd/zAiUiCT80NDUlo6e7Kz87gUYHo4PNYHjR6Tw2yysoICQ4KAyn87x9wpZ3dNLpDDAk3YkUGL9hQEloCsa2AdDQhJAMSdCIjk32IGE8Hmv7JgWk4CEM+q+YCt4C0H9lJWDy9xkNS8IKcmQB1Wp2o47R2MKqa+cu0+NNevrKtUvOnvrE9JxgeflD68APXt1x3rztN8oVeK2OU6dhNugpDXpanZ5aqWCkFPN/wW1YRFG5QnMt2UKSHIIyb/rq3liFtjAyJ0wPqXlEmat7sxPesIAmd2HKvwisKKrj1qg5tXrOMj2rRkuvb2PUtDNaNi65dvHDyWc/sL76F/PLfx16aLfn4G+0K8kNrbS6VqyqBV+moy1roRWrPIUZ0T/3bnDD1S4IjQX7SQhqkxUoMd+2t3/Tl/93q99nABopTsKIQnjF3hOXnszM+c0bp8FG1zIFsUWzERG5bJQjqF9pmZ6cNE08ezm5fc+trPpDf5SsccFbHIgIYcHljnizo4fclap1Jmkc3RVO1Mal0m7dxktPofYr2prCHbJpjmGKcOzxycnrdwaw6HUO1CYHvHkR3mFPaiSQIRHMgSxbQFrmQFd8LVlV0dJ7Y+DxmNEwp8uLJAbgHhdSO01mCJsap0yTNx4ORFTv/vfgVU6YFnwdJjUjThm4amhCSFF+6t+Vqzx+5e4ryJ6GF2tjrc7OzIEvlheDkxGV+/9pAWiEoMCm6Nx2nZGwmeChcIUujvA0nCDFVeZCUX7CaxOU7N176snExBRMDAe9xIq46PCeQiDfCAU8J2asxt4Ljz0iVrkxtdAMjSxzIarmAOh5CY7yjlPXoQb09wGAvoMuZ9IMgy7wdM5cf1bVdZqevuWPSWu+juj5VNT545COj3263mV3LWZ3fRW+Nk9z8MHAoMFkmidMG2zK6UaooGFLhzdbrUaj2dg/MFnTdXZJ5CoHknwRpncmKR2JCjgT0tQLMdXHvNaYyn3PX48azRYIP6M4z5TFOD412brp4h+EK50pjTYqrhNZ5kxR2GN6dPJyN7p6iXC9cm3ftYcDhmnIBbXMo3/olCCh0wrjPUbDjHnriZuSir0feXbb0/RgrDmRm13JGldMb09W2ZEV4HZ8FtLetPzEnceDRsh1RmKzsCdYEdvQxuaEDOix8amjl54F5O50pUEVDhhQxGD/dCLJoV4TDQwTtQu0FFPaEyHPETQvLWnj3t57r4YmEElyjr3ZPzDaufXir4Lb3BgqAkkGKhI3UBOoKDCJzBicUGaMAzggVfEjniahdv+JS/02zQ2UdQ/usmV6FmL+UKseDghzqf7kl6I1LhStK7R0g+aZLhSFG1nlTFY60toiyvefPn9vdnYS0kSRYLEVmawiEWETZF7OWIamTB07rn3J73aG6j1zALQDeuhyIiudMeU8AD0yP87enARH6a7Ld4ZQwGIe6US3bnDM1Lr16ie8VhdcjyYfJQF8nYZExiiy99hqYtz6FXvu3HsxapoxIbASSTbA71rmJCimLUaTsX9kKCx726/8O3/s0/HroM7P+WuXRK+hJq3jpW8SlG8r0B7Zfvjus+fjtltqRh5xM1AnfeYvXdtfKH8BgKYqXejKn3rp6npOXH3wHJpjmpFgzIwJpulAdSZbmo51wjR14/lEZdvRP4o7nXG1IwYVyR3g4qJwxjT2ZA2Bov53346o0j2jk2NIOmJuxvhOAFoN7oUrpvo3T32mHALQSAvKOAcHI/2cuajttC3UApoUqvSAYTVmmt59/G5U9f6fB3UTaHoCReZMli8CT1xUrR3o+TBHpxlqxdBafLO3rt1/7fnLoWnDlAUmC0F5qdmZiblZf2aecWzjQNsYwdPoLsB2mJpBlgkG4/SDB6M17ad/HdQ2F28mgzPXOoFHL5LcCde6UlpDc3fuPHZ7yoikVmya73BxNYO7aZ7X75m0zGw+el9Utucjnv5jL/2vgjrBEKNGbmAnrPTMWiso31HRceLohYfDI0YLYk3b1H+u3n1Z03Xmy/A1BEYreK4GVwr6IbRkgHcBThoEaECqWBLRU7P8+O0Hz00TBhiWtoKhMY66NIp6g+XFApYSmFkzO416F3gHtjDKzbJY5iygLG8lON6Wt+VteVu+q4Bp+cD+fbEx0Uj6GVQPBEAToRzH0qUeRLKHB5TacHcnghcslg+dziWRKBjOxnE2kUiGWDWRTCGTUhNjGAwGFQc/2HQGl0zBwRHAV4gkKpGEsTn+DIYnmYzzPFk+3p44zoCCuIEByTF8GkZtqsk4tKujflm+IMw3M1VaXJjSqqnqaa9U1md/s6td1ZSfmRKaliyIkEq9vHx4PE5WRpKYH5KdIpHV59VVZhRmSSoLw/WK1NUrW/WytPKCiIIMSXoCPzk2DJJ500KTY0J72uoO7axV1MbyQzyDArzjowRFOclNDU3V1bUiYYS8uaFF36pT1aclJ6Wl5XS0KFa0FJQWJtRVxqfGByXF8iPEgVwOvaK8bODFM7ACTU1N6LRyWUNZ5/KWu3fuWK2me3dvNTc3xUaHr+hU15Qmt8qj2xQxeekRjVWxq9rjywukKQmx+3d26zUqP19fCoaB6w8N9g4J8qLSmVxvfwqVBpo9KiJQIg3zCwgUCkJy0sTlBeKKQqGsRqSoFVUXi5A5obA0T1hdLKwqElYWwtelBcLcTAGoZXmiinyIROdl8GOi/L38AjyIJF//QHBwFpfHZDD8fXllBemBQaEkDM/PjfX0ZCfGhOSmh0uEocFBQVKRoKysxNeXx/bi+Ph7+/h5hoTwqsqzerp0gtBAeV2iXlUnb2ooLkxNTZZUlmfr1RUVxZH5OdLcVKmquby7tU7ZUFiUHVtZmtezomvP9tWdbbIO7bLE6EAfb6+AoBBPL5+o8MDi3PDgwMDUhNj66vRdm8q3b26vq64oLUipqUjPzkjmh/ED/HwTYqQJMZKMxPCizIiEKH5KYpxeVVtVlh0c5CUMC9i4ujk7LXrfnl0b168PCwn18/WLixRTqLinp09JrlTbFBsl9QadWMQP2tCjuXuj18c7EKez+CFBIUGBfn4hHF4gzvBkc3xiomMf3OrVq5VSSWR5aXlZUW59dX5zfUVwIL+uPD80TBQYzG9sqI+NiffzDclIiS3Jjw+XhudmJzYty/P18auurMrPyZaIxX5+gRyud3CQwMsr0D9AEOAfFBos8PT0DQvlpyYlZKan1leX1ZRGcjgcnlewn78wNiYhITZeKWu6f/vsyk4lTuMwWX4Mpjed7slme4eGiEJDhBQq3YsXuGXTFjCWwFhcCinSdIzOo9A4UCQa55CpTDhWPUhkKoNIoniAIUahMxmYqjnDbH4LQP9frwSseRGj8bPQ0uRa4botn18+9eGjq4sf3n733m3HRzddBu46jj/7geXV/zYP/tAy+APLwL+OPHzn6Z1FD66//+Dq4kc3ne5c/ODI4Z+rOknB6bEfcRpcKGhrSpXbIZQKsq7e9AW+oQobwYGqcQANQlS4uoMtruwdsGejqz/1rokrCVm5dsmp4z+7fWXx/WsuD2663r/t8vQ+wfj0B+ZX/8sy+P9YXv8v06t/GXy88Nkd50fgtzdc795472rfuwcO/kK+nOYdn/YJtwG6usPUS6j4jBjQ89xnRC5705f/96rfbwBaCXb4jpjSP2f7yh3X+q6/OH/95fmbLy/c6O+78bTv1rO+G88v3Hhx/sbLU1de7O69tf3YrVX7rsrXnctUHuOlbPxlQJsTQkaciXJo6ATl1NULKM3Q7wvGddQfgy1685Hjl5+C3S0k5yGgx2pL6J/b5CPv4PHJDOXRnwe3w6ENwaxmuFMlaxF0Uk+gyj9gtVKi1lf09B6/9LT/9eSkCaaJT6P/oMyk2TRunHryemL/2ccFmqOfeGtcca0jCXxXZY/pIPRDkTlhCmdctQhXs9O2du6+/mp0AiENFitMW579EwA9CwHo8Mr9P/9nBaDnYVxL1/abjKTN4G4SKCrkYAaJh04kCIC+y9Qykra0bb7x8vW40WIyIZEWKIU8Jx8NgfyJycmz1/uL2k4u5uocccS/ozS7knTfAtCuNNUn3l3l7Se/PwD05NSUeRpUA1RAthrP33qRJju6iKl7hy53RHpB0NMSTlbg69qPvNppSWs2Hr0FzsFkhHjX7IwRchARamueS4+H4ZZJk+nm/cFc1bHfC1faQQxLAx3GYP6HYiEGLk31nyFdRcojr0fGkKAHQhFnzAbI5jQd7XsYX7vfDVejmQS5BZJkBKzViaqDokbUusXMFnbq1saes323ng+OzxhMyJbTarHFaIxmy8ik8eHzka3H7orKdv4yoAPmuEBirMIegzimEwleDoEq+7Fvi3/Ojn29twaHx2zyC/O+dojWaJOlRhi0yWh61D+SLj/xE79OAqXJCTYLWENVriT5QnqjPa0ZeX7CzHp7eHDVx56tQXk77jx6OWU0QEooAovAUUdGJ3cfv8PJ2PABNCCV/x/2vgI6riPb1knmT2I1SnJoksEkg3lDmZDV3ZcapBa3mJmZyZYtsyxoJpFtSUaZZWZ2HGPMjLItlmxhk/Tr3JZn3v/rTfLXz5qXt95zTY0jtaTbfQtO3dq1z970TAG/UJB8IWppD0MNKGJhaArrHAnVx2FNtavPPO4amlI8nlIbsKPiVloUCE2Ikbn1xz6JbIWghKlYAtoClwAck4nanKpzy2lf3n7JPD5otQtm0yEEcC/A8lDbjQ+NWPef7khecuht1wYUedgvNKBfANAqOwBd2fr1vceDEz8oAM0mlZEAQPdN2EXYJ14IYqBhZzHtPXXXM3sTmqpseuYyCDWDQFNeBVlflPZ9r4bIuQfXHbzT0T9oNg/ZRaDtZm42ehqPms03H/cZtl76c+AKR1LJEirYlIbN13PpPmVQao5YKUxrq994taNzdHJK8gKUVSasdPbD91vYvh2ApgcY6o5aftKqRc2nz1zvGRoat9LqFLAg0Og5+ijPRsYu3urWbrjlnrXxfXctA2RYaPiYnn2guczTc0gdmba+ZevVMdPIVH7Pd2lAw8cAa0f1ux7GQvXRU5eeQsMBIdfuimmj4WYahLW7Y8IJEIoq5t7h8ROXHiVX7v63sBUckY5B6Ri4gk2Lz9BjDF1fh3r5LYnmj8GrSrRHth29jhbis9d6v77Z+/W1rnNXn35z7fFZtCLf6Dp3sxv9e/Z6J6rwLV3h26udN+719Q2OwKIIEdna1/t8097LZMqat1zrGITegQSJGzDzAIcPePT9g39TTvWBI+ceDQ2Zp/IeYCiZTKBuAQC02TR24XZnmf7Ep5Gr2Ghu4kqg1WM68P3GqlGrvuNe55O/Fc3l3kF0m7DEj5vG7z7skbeekmRsfNOtyQFoDXAUBMwDHDW+EZI/0OwAFnlD1Lzdy7ddPnvl8fmrT8/eeHrmBrrHjvNXnl640nXhauf5a0/OXXt0Dt319Sfnbjw5d7PrzPWuc9d7zl/vunSz615H38i4xe4F8X3G28vysrwsL8t/+4IWpC1bNkZFRfyfALQLwM929GuquLi4CAhCLBS58/gYRojQ1zxgTAMCTeBYfnbK7OIMX5ksJCQoJMhP5uMh83H38pCIhKSvp7u3l4wSioKD/KsWl80qzvTx9khOipEF+PD4PLGISooNrtcurFlSWloQp1cWq6pnR4eHLqur1dTOrZyfoFicsnFl+f7tKr26NiwsIiMt4fyZI8vrtEbFrJolFeVlRaV58XOKYmqXpJ8+sbWyIqOtdUlORmxCbERuTmpsbCz6wB7urldOt29eWVCvTg8P9fTx8s5MimxQlV29eKzzSUfV4qJjh7bcv3tt+5bl5SUZtUvnb2lrKMlGDQIeilI3SUx0pIeHB58vyMvNOnZk3+NHd+7fu4PjeHSEj6tEvH5928BA77q2tb4+HiWFGRIJqVycqKrMkC9OqyhJqJoXV7swriAjJjctZkFZ8prW1oiICB8/WVh4SEl+QmFevLfMPyAgyE0qI3A8IzXCPzgwMCg4IS4iNTk0LzusMDesrDh0fnlYcoJfcKhfQnxYfjYg0SX5EUV54XOLI7MzQqKj/VOSgwtzI0oLoJYVROZnR7j7+PIFmLcswM3DFyfF/v5BVUsWrWquS0vP4vEF6qX5QYEyb+8AP98ANzfQiPjiC+hrPsaXeos8fSXeMklwqCQ9I7ioKDUy3D0l2TMmWjZvXtm8ecmlJSHl5cnzKzJLCgPy8wMSYmQ6zYLSwqjUxIDIMNmc8pLNW1CTrFjVrNGpFpfkhfvLPH29fTw8vAIDZAmxoSGB/olxkRKxMCstdFmjtqykuDg/funC7MLctLio8JSEaPTTjKSI3PRoVOfNLqzTq9esXLasXh0T7R8XGbBvzx517bx9uzcfObBrdkm+v8wnNw1dNDQ00Dsm3H9OSUhuelBkqO/88uy9O9a0rW4I9A8OCAzPSI5ITYwODY30lQX6eKPmD85ISTq2R7lgdk5YSLhGqVZVV1WUFZbkZ8VGhrbUV/j4+Hh4e3p5eYrFbt6efsW5mVULShLjE8LDo0vyE4VCoUZeoa4pKcyOjQgLlkp9ZL5+cdHRSXFRWanxpQWpuRkxiyvyjapFc2flpyREpiSG5GfHBQeHy/xCc7IL83MLFlUUnDi4Yu+O1Z9/MdPPLzgpMUYqdQX6P0ZhuHAmrYEeGR4REhzk4e4udXMTiVwFhFiACzFchBFiFx5GkmKSkOAAQBOoCkXSoMCQ2aXF9AH8SwD6P7fSCrPqGa7KPwYuKVV479/70eMr3NGON0x9r1r6X7H2vWLtnWbun2Ye+F/WwR9NDEyb7Jtm6v2RuffHpu7X+zumXzj7XsNqfmBREtu11kGoAAYuaBArGKQOVeb/VAAakqkpOQOaAm1TwVqKKdA5kGjHokO7o596LEmZF9K29a83L78z8vj1sac/Mve8Yut91fbkx5beV8x9UC190yZ6oFq7XzF1/njgkfOZk+/pV/CDC1N+4ip3IhUcXM7CFKD4/O/fGm2qMe1LCY5/UbG7Mx09/4iXvMoJcDQ7o1BF76VVtCayWcGcsAAAIABJREFUnEGqPo1eHT9v92z1sRLVVyW6r8t0X5XpTpQZjs82Hi/RHivSHM9WHA4qWS8r3EKmbPx9YCtHqHEQKl+nFA6kwplQO2MarkDLxPRvELrXqSo2KeeSmvc96qmktq1HO570PbdaRyYstL4HrVZrp1XS6boWq2180jS67esOn7IdzhLURDU0fq3jYgYOZphBQM44GiHvSOo/iV45S3Ns4/7bF272POka6Op93ts70tk9fOfxwLmbj9YduJNcefgDWSOXVHD5Cq5AwyUMLKKOyVezgFwJmg+/8WvM0xw9ee2phfaaotFwKy2aO0lz5kzotc6ekbj5+z7ybwJ4DhBb7QvIQ80llDQAve/ExYffFbv/DkCjv1VyAFxT0xq+cmDPUdrfhSxbuPzM/ScDtimo4oWAMo2roTjfuOkKfwqAVtEHNnAgBBUUbHRBZTssL/CSSdsLYcyJKQSXTsYHJBT9Z9xkWbXnKpmyHqATUmWXX5+6HRrZ8S8GAPrvWdz2VH507ZU7bkpzt74hUjgQSkfQC1Y54GqwrMQVTEL5cUhzTvXhkxcfdvYPjptpvi8gQAB5jIyZegaHz1zrnt1w+pP4NoZIR4P40AWOOA2HAZosdxQq3/NsnGU8eul2t1122mZ7kfY9ZYQ5sWrXlX8LbeLSdFqa//t3CB6G8R9DW+4/HZyYKi8AaDs7EDzBAMi2M9wtAEDf9inYbM+gZ9L4HXDxAIBWvy3Ve+Rv2n7s5sjIsAXSvs20kddo18CofuPlP4Y2o8DoRBNpubgaYBdBNRuTs0n1T70a0pceaD90986j/mcjwyaz/XGAJkNbbJZR8/jY+MDI2O3O52v2XPbN3fQzzzompXLgo0tp0SBH4+ENHI48qaR1mtWnB4eGrWZAzmnqpIk2BRvv6B1s3nPtT4EtM0R6FklTgwVKFlHPQrMDV3CpSgalfkdaL0pdv6Tpq92nui7fGex4OtjdA0q9nb1DtzqGjl/sWdF+NaBw64c+TRzod7kjUeVAaKdTGgalYPFBXdpZpPkiYc2C5efvPuwxQca91WRvSyvtKmln1gLH064Fbe4fGFasvfpF/AYmDlGdgVoGUzvjqunCGpawhoZr9VxYOPRovP1Gtiyr6uDg8DCtD2C3tgOy5vjY2NdXHqfXHvyFTx0tcg3nAUwMTAuZRA2KA9BHcIykY4LDsIbIWLv+0E2T6e/WaLTqL4gY2530YDrbbM8Wtpz4PLqVI1Ci0Y4GOYtWLEFzkEGq2ZT+4/A16bVHrt3q6BsE7Vpa8X5ifMJkMptGR0a7evtPXugsURz9PGodW1jHIGrs9oxw/oHZLVvBpvjnPvUVTSdvP+yfEjqZtL7QRIChg67csPkSkbIOjXk408XAvBfOdzElDUA3xi7c19M7ZLZYvwOlpZHthvYrRNo6Z5EayOA46noFk1QAjRcwWXXE3J0Xb/fSaSs0R9Y2BYNbrWOXb3fObzj1oczIFmqYJGoEtYNAywUpfCDwojb5yKc5FY3eEzfuPensezY8PDY+bjKPm61DI9a+Z+NX7vcs33mZSN30lriRidUyiaVw/oQ6goeeDbQsoY4j1voXb9t8+P7zEStwqO1tAULCY7Tu+L9SAxqDG2GRCiaumRm3fm7d6ZPfPLjXMdDVM9LfPzY4ODo48PxJ9/NTl54oW894ZO74pWcDm1AwUBCDTjRAjhfqDkrD5une96pPrNx/496QBWRz7DGVnoF2Q9qe4Q17b34cspJeAugzEvuCTkPY77obCtVHTl1+Ang3DUDbbHZREov9eIM+TESDfcxqGx02j19+0Ltk2eF/C1vuJEIRDA1IDSjP0BdkYGgmVnNxI4cwvuOm/yJ6TUrlvjLtoTLtkWL92SLjmWK0HKuPzVGfKNYeK9EfLzWcQBV9AV/rT9hrie44WsHr1144e7VrdNTOEzaPjDz/5ur9uPk7fx24gkFpmbA0K1EAhGCOq51oXY4/R6zMUx766srTR13Dg8/Qn1jQdBg2jT0bHesdHLnb0atYdUyUuu5d1zoO/JWOTRjQrOTwlVy8Fj0z/8J3Rey8Pd9c73g+NgrnQBZL/+Czdbsv+uS2/cyjnkPWs+BgSUnzG0BWC63sjnDArHCkdB/6tISX7y1Sn5ilOTFLd7JYf6zUcHK2/tQs5dHZipOzVSdmaY/PQnenPVqqO1JmOFaG7hoeTtAjyslFy0627b/cOTBipsVOvs94e1lelpflZflvXwCA3ro1KjoaQOd/V2g3wn8PQAOdGZiYQqkLiAKIBBiJfgHDBe7uEjdXSl6ZeXSvITUhWC1foKqaU5afUFaQUJQdlZkaWpCZGBLkn5aaUqev3tXeqqhekJ2RbNQtDQ8PzExPyEqPCQ/1S0sKz02PSowNSIz1L8mLWzCnuLwsLzUpJjc7pSgvSSsva99gbDRqwkIj0lPjT588uGvb6uV1VRvWLl/bqqhZmFaWnzK3NNegzIoIiz10YN/sssIl8wtXN8vnzMr19PAIDXLfsnrRmqbC1Y0FSXG+QX6y4pzUOmXxjvVVt64cqdcUVc+PX7+6PjkpITPJf0FZdHFuVFZyGI/P9/CRhYUGpSTE+Hp7o5qbldRorDp1bPeBvZtJkqhakBAc6Le0cvH+fTuVSnl8bMTKFVoeXxAVFlizqKAoJ6UsP2pReeLCWcmlOVExEWElOfE7Nq+LiIgMCQ4KDw2KCPOPCA8KDg4JCw0Wir1c3SRZGSHeMg+Zv19oWLCvv3dIqF94RKBPoL+vzAfDcIwS+8pkkeHBURFB0REBoaF+6fHBnl4eBHrdzysuLjAtJSQrPSwzLSw0PNTN05tAF/UJcJV6UyL3nJyC/fv279u7Vy2vlrpJygpT42JjAwPDXSVSAcCX7nyMzxPwMBIEhwkJiQtxXEwQQHOnxO6UxEso9ZWIPISYEJSH0ReEiBAQYJWHi3D0V4QIJ8QEnxCgPxS6UTxc4MLnzeSjkeIykwcVfeuC8V0EPPT1l3yXL7780tVVKBKBrEp0hF9YiLefzDcsWJaRHJqdFpqfGZWTGp4UFyqvWSqvVQT4y/KyE11cXHAMV8rl8+bmtazQ7N62UlU9NzYyYk5RilZZW5KT6OMldZVIUuLDlUsyDu9uPPv1ybiY5JCgiMjwqJjo8MCg4IDAsPCwsKS46IyU9LioyMWzo7XVhamJiZFhMWUFBXpFVdWiiuzU6JWNJa5iV3epW1pSfGhwcFJ8dIO2esOqOlX1rOrK6sLc9PS0NIO6bP3K+eta5surSrKyMufMyjeo5i8zLNQrF6xtqTQoMpfMiUKjKC4mPCE+NCTEc+OqRXk5GWGhUfWGOpVcmZoQpq9ObqkrEgrFsZFR61bqEuIiXHjg+ckXEDhO8Xh8L0/veeVlaaCLnREYGMzj42D5yadZz3zM0zPYyytU6uYnEruLxZKQwMDZJaVLFi40vwSgf4CK1bGAGCWfQah+6VkZUxq7esOnd65xRp5OYdAT6N9n02x9r070vDbR++rkwGvjva+Zu340cId1/MQvS3TU58Elbwk0DJH6DZHSAV2KL3fCl3CJxjeEOgfqh767/6rVSVKDJ+VVGd1vnP35swevm3qnmQZeM/U5oDa39qHWnmbtfQW1tqXrVXPXK4OP3vjqxG+LFnl8FpHPFSucsRoOvdf6H1h/WAB6dBLc+o6cf/hlejNHXMsiatlo/0mp2IJaJ4HcSaCCw4Z/UtFGHZALfGr/zyFp7hgGiBVI2RLACOYCTbiBIdA7kGoHkcJBWMvkVXMxBVuo/zhiZW3D4Ue9Q+bJ0YnJ56AwaaNtvuyWV7SIK82JNk3ano2OmKtXnPpD8PI3hI1MQsfFlGiDygToVgfhjlAyhHIHkfJ97wYydX2B4kDz1nOb9l7bfuj2+j3XNWvP5KoOfZHU+qan7g0Sks1n4GpHWtrFmTCygX2sc8T077sZg0o2b9p/tbdviAZpJ2nJSyvwJk2TFpvFNGkyWU1Pn44kzT/064DlTFAUUbApA4NAV1A5C1TOlPYnnnXp8l3HLt35jna3TR4+/zhq/l42rmdjtWxBNYuomi6ufJ1c4ogrncTaDyOaliw79eBJD/AuoR1oAWULdNY4DUY3bbrCT2gD0jQJRmrTCTmDrOKKKlHoY+B1/mW7xsctkG1ts9LwF0iQ2mg6N3pp0oQ+wLh5Et2Rbdw0vm7HVVHKei6p5gjlXL6WDaK90JVOPIWTQB1ctHXfV/do3JlGwGkNjQnL+LbDD4NK96JuZQirGEQlk5AzSfhD2jhU/aZY/+ewZeWNR/efud3d9wz0DEygXzxgGr/Z2bv/2NXMJXv+GN7CFOq4pJbLp61HAfDVcIQg9cMWVLGES1iumvSa3WeudEB6OY2W07nkNprGCFy81p1X/hDa6CTQMgkDiwZP2TScxxIouZj6LyGt95700pPILj06YbeSg3+hPcwWaAHr+OTk2OTklqN3/PK3cARqBqV8nVKhPuXiBlDFJdTvSDWe+et2HLs+8txks0DuOWhoWGzDYxN7Tz8JnbuLSSg5RBVTVDVdqGAIDCCOj1exqGqOSP+ea2PE7D2NWy6fu9H5tH/82RgYhdklTAf7Bx919n91o6tx943g2W0fejY6An+2ki1QOhENHELngNU6YNq3KUN4+Z5NR++BnDTA5pYpDVVY/kfNk2NX7vfkL9r1C886+gQCMvTZpJ6elYopTIdQccX6DwKaJTkbSvXHlm2+uHX/zd3H7q3ada127aXEysN/DW9hCQ0crI4rAAlvhhDNJjUT/DnRFDZy+XW/kq5IWnDo6+t9Y2OjNP8ams9OybfaJs0Aa9o1bifpo6OxkfHxzQfv+BRug1kvUKIRzrFzll3QfKlBV2ag7uahm9VzCO1nka2q1jOjIBAyCZRK2j4UYGzz2M0H3fI1l38X3MQBCFvjROmYlG46pUbt7EABA9oRLlvjQCjfdK1PWLL32IXHNGl5nEZ7zYCw0X5skyi2TMJh0vjEsGLzBWFy29tozAh0XIBcFRwwJED9rmcQdTNE+k8jlpcbTxw7/3Sgb3TSRA9229DQ0PM797rbD1xLqGj/Y1CLs7CeTUeht/kGR1wznaTzAABPBxT4Z+76tOqDl2/1AHEYzN/sHoYAAKO41jU0Wrf1IpaymkFUOZJyNPeB0y3WTifR5FV+KFuRsHh/T1+vBY3N/xcAeusVLH0dRwx6RGz+UiaxlCGsZghr2Sg8EtrQit3nb3dabWO0F509e4I2p7NN9A2aD5zqJFLWvyltBP0Nl1pnQZ0z0YAmDotXzaHlRD7yNYbN2dqw68qBC3eu3n/6pHuos8908/HIofMdVcuOS1NWonZ7A9ez+CpHXg0Hq2WQGgaGxn/dO8L6D/2by40HL916hFreMjlJE6cBwKWdZv+1DGg4LEfxEK9+g1BxSONHvs0BszfXbjq1+dDNI8cenDhx9+jxuy1bbmZUHv994Aom6n3w31OgSzlSdQ6EgYlpUBB2RlOAVH2Z0KJafWZsBOIHLeiEunIMNaOJVkPu7h7avPvmxyGr2YQeshbQkBZCAORiqndI7c+lhpzavccv3gex4okRCEQwwukAbtfEt9ggCIFb41jn4PCmY/fJrM3vutZ9y5r7PasjrieS1za0n+4eHhu3TYKqimlsaHBc3XpWkNo2XaJl42glkjOAxG2cwTO8yVNx8DomUf9Tz7r4hRub2q8evzhw/f5oZ+/4486Ba3ef7D9zV7Pp8l9C0cQxMEk9i1Q6CerfFNQ78/VcvsaZBFVxftKa2rVf9w8/H7OOQULTsPXOvaHkpYc/Cl6GeooLToMoZAHR+3vdGqF0JKs5RCUHr0bPHgxc/Z7MEFfTfqujC7ZhLyWgX5aX5WV5Wb61oGfr3bt3JyQmfAcA/eWXLi4uIrEnQbq6zOTPdOETJMXj8328JKWFcbHR/kf3LdiyprByTuzGlep6VcX8kvjF5XFVC+N2bakoyI2Ruom2bFp/6eyeqiVl4WHBCTGRMVFRkZHRVy/s0annhAR7lxUEzy6KKS9JWm7IaW0su3H5yMM7Z6JiYla1NlUtmZuRHFmYGZWeECIRu3l7eVYvSK9TJVXNS8hOjY2OjM7IyKrXq74+uunc15uVSkXr8hXt6xvnzS4ID41MSUqbU5qrXJIWEBjg7QMM3HllCbPz4+q1i08fazu0bfHh7YulbpJZBTFVi8tys1LnlkQb5Ok1i/OSE6P8ZD4ymczHV+bt5RURFrpgTvH+nWtuXT9z+uSh1rrZFIknJ4SGhYZ6enolJiZkZKRHR0VVLV3q5x8iEODzisMWz81MTkzIy8nTKeYrlqQH+Msyk4NXL9ME+PkRlIQnwIE8zsfEErfQ4FCckLi48IoKonx9XYVuriJ3KUaSIjcpJfVA1QVo6TO/nAkUdQwnCFKI+kJIUZgAs/PUXfh8kVgok3lGhAfGxofExkVSJOYdEOjq7oPhQj4f4/PtXHWeRCLJTo+LCA/WavVzy2f5eHmgVzGCFHsIRV4SqZ+byEvs6itBVeguBPc7b7F3iLtHgKss2F0qc5X4SNAviLxErjKJm0yCfsFV5ipGr3gIKfT7UkriJXbzdQXk2l1ESYVCTxEhIQlXkvIQSnwl6M8FIhyXUDN5PPsAoyhyfnlEa33h0vnFDcqsOlWWviZ1XfNCxaL0ouzY6IgAma+nr6+fl6enkCLQTeGYQEiRs0ryFEsLMlPCoiNj16+svnvjbIB/ZGp8qMxb6uXhsXRB9q3L7SeO7qNIoUjsFREe5u3vHx4ekZmaFBMRkhQf3tpYPasoNS89siArpjArJi8rPToyIdA/IiQoMjo8atGshOzMTEVtVUN9vV6r37yhZfeONata1Ef2Gh/cvXr8oOHRg1tPH98Z7Hs08qyjr/tGx6Mr3T1Ph5912qxjaPcx2HerwaAsK0ycVRAVFx0eGRUkEPDmzU1fsnBBWnJyWXFZUV5BSnxEzfzMthVlWakxAr5gfdu6pMQkdF8ikVDi6u7tHYS6jOfCz0iOS09JU9aqMtKzxRIPqYe31N2TEnvQDp8+Xt4yf78QmU9geEhwUU6KUbX48sXzLwHoH6LSjlgOmMJRqHIi5b/0WiRKzpun9Dt27IPuuw7W7lcmen9k7X3d1vmatedVy8Brtr5Xhx6/cvHM23WrXaLnhX8eMfsnlIrN1zPQRhd8sQyOmG4GbCrQZZXM/6k46XdWB1zzE2mtS9TszIXBG7f/+e7VGaanr9u6Xrf1/cjc+4q5Z5qt9xVT5+vPOxwuXni3fv1nYbPC/hxU8o5ExSIaWQKFnbT4P7D+sAD0OJ2Rf+Rsx5fJa7lCHeC5uMEBNzD4Gqhobw+b+X9WaboTsMbU6F8uYHb2THC1nT0NQAC6KR66bB1LoAGiMa52opaxBarPo1rKjScu3RpAu1KzZdRqGX7BcLVbXdnNDM1TwrITlnGL7eDZB1m1+37q0+BANbCAGQocMXDNEqjRhp+DKZmYkkvq33df9nFAy9/CVnwR0yxIXsdLXP/X8NW/9299T2yYQWicCDUTVzqA/6EKkoUxtFmFzN+33Iz8xLWNm765+aDPZLbYebJAx4aMYwALLHZlWquts3sodt7OD2XLmJC2L2dhBiZmYAu0XAFc8B2PhozaQycuPvn2ZrdZbfvPPgybu5uJGYHyjBscCSOD0r+B2k2gdaQMvw1tqV527uHjflA5oIU7oTUAwaEJeDZb/aZLMxPWMmjVDlAhwIy0bib6PHUsTBtcthWQe5pOTpuxWS1TtlR0Hjiwn02WSXB9HDdZ1u26QaVuRJeaTsrZmJ6JGyHVg1SyBLWoZ/0Lt+w+cceuJUDrNphsE2MTEyNnr3fnKk685dbkIGxi4wquQM7BtCxhnZ2RzSa1b0kMn4S1RpXvrlx+pnnH9XWH7tRtu7Rk5elc5VFZ8fY/+K94R2iEhH3UiYSCTsFWMwitA2hHGFCfMjEFU1iXsHjvyW86aAWECbv4KE22tZhoInTLziu/DQbclknVMUiDXUaASejsYgj/FrL83tPBF2oMZloDwEy3nw3QJFrR1Y5Im23mLYdv+OVt5Qh0DoTqDVzLFOi5fD0b1zsIVG+6GdzztrQfuft8ZNxKw3d2Qzaz2XL93kDt6gt/Dl8+Q2JkQKKGlgOgqgGOATCYzjMow0fey4jEdTHzd82pO67ecKl+27XGbdcb22/XtJ6fbTiOXhckr/2lTxMMADDVrGWSei5WzxWgsS1HI+GvwS2Lm766fLfbOuUbaJ8ddHdaRs3W0Z7no4fP9fmV7PmlVyOLDzOOSSmZaFRjahZfxxboANkntDMo/S99Gn4XuPxPYa1fxK0XZe34Mm71n0Kafu1j/KlEx6aUkOwvUHF4Ske7zjKaywK1IyZ3dtX7lLS37rn+pH/YAuibHYCeErr4u9eZ7QXTHFrZYj3xzdPUpQd/4lHHIWmFGVzPQoOcVw9cY1zDEOi4fA14nQl14uwtO0/cN5lhtEKH0KOT7mfLo65nLTtvfRG/xlkETQpHXEDO1Trg2umohflGtgCFIDmHVP7Ma7lu47U7j59PqftaaACads+jBRNopjaMIvPxSw+Dy3azQNpezqGZ+2wUPQQqLk/tjOudSf1P3Oo+iV4XOX//wpazy3Zebzt0d/mWKzUtJ7Nqd7vltn3k1/iWCD45iPaQVVy+moEpXyflTFLLJvQoqjAIxXse+tA5O87d6Jwiu8Ngm7IwNVsnnvaN1m26SiZvYNMqB2i+o2cMNOkAjMO1H/iuiF24r7NvADxZvzX6T9CWgnXtV7C0DU4igxNudBIY2KCioHuDULNh/Ggi5+y6eLvnRdaAhZbXt9qVKMbGxu7f757f+PWfIldyQf1Zw+ahzwN8cIbdeoHUzRAbP/RdzotfF1y6PaNqX5n+6Oz6k7mqE0Gluz6PXf2+B2p/FYuPQrGOIwQnUg4t3YtWtPfd62RFW7Ycu9v7fGwCIPjJcfM4CEDbz4H+xQA0B9c64TpnOnGKRaidRdpfeK/4U9hKKnWdZ/4m17ytrpkbvohq+Y2s4V1XI6gPE3ZvDzV9WqOh9Z20DsL6n3obs+UHDp/rAIEoi8VsMdNxFIamCeSkLV09w5v33f5dUKsDnYHBFKinE5rpaIkh1I6k9j2P+hzloeOXHtum/BunBDjoQ81xe0SyRyEU0jp7h9v23/w0utVZov3WNfd7VbS+o1jUuPVs5+CQya5obTNbLeNHzj/OrD34UUADSMGg4I+j8KVmkHIGIQdrTUzvTOk+kDUIEteGzd6VKz8yr+54ufFoVu1B/9Ltf45sfUui48CwUb8B56DgqUArEWkZpPpXPobc2kNHz3WMjw5Z6AOh0aHxq7d6ohfs/mVAPbDO0fUpvd1W9Pvc2nRMgyqTROMW9SZEm1/4LU+s3n0TkjbQgP8+w+1leVlelpflv39Bi9TevXuTkpL+LwD6nxU+LvqSloSOjg4ODfXzk7ktWZQxZ25O79MH61v1a1q0+tqSBSUJq5uqj+5trldmdXXc2L+1pCg7Uiwk165dWyNX+Pp4ZSQHzSoKlvr4RUeFffHFF8W5MUH+nh4eHvNmpW5eVdHepphdGC9flOIqoXChVOLmFREaWJwdU5obHRYc4CPzl3qK/QMC46IjC7PiclJjtUpVT08PiK5ZR2jHbuvtGxdLi/PLSgoe3LlGb56sI8MDZ06fOnVi95kTa1atWFxakLq4Iv/UsdXtWzdL3TyKc2L9/fyzkiNTYiOXNTTZrGiXPIZWe/rJZWzC+mzs+bUDO2or58hKc33DQwIriiLEQsrNI3BOcVpRbnJMdFRqcmxBbmJ0RMSiOZlBAb4JcTHnz51Df33x3LYTh1fcuXOzrCTD30/67NmzpMREAUbMdBHw+DiPj/07lJ+XmxvhF+xLSN0pDw/S1Q0Tu4m8Za6+fnwM4+MUJpaKPX1cPWU45eoulapqamNjItAf/+3TT1H9BOpnfn5SjSJ/8byk4pxwoyrP11tMUW4k5Tpzpgu8jQvf1c1r8xpNVHj4saPHyivmufAFNH7No6QAGZNSoauPROItlviI3WSuYm8JetHV11XkJSKkFCEVSnwkQg+R2EvkGejmESB1D5DirkI+IQiK9PYMkIq8xSJvQKjRdQRiEqBq9IqXmHCjRJ5CsbeYdBdRHiKpzI2HCehDDaihAd5J0WElhYWP7l0ymcwH9x+5cPb04nnlNQuTmtSxisUJBo3q8jenly7IXFIRl5ESatQpsrPyfLyDA/zCSosLB7tOX/iqPSI0qTw/1ijPyc5ILMyLPrKrYtemGtSkn38BMHdosP/pr09dPHeqSbd4QWnUcuOsjkc3EyP9/X0D4qNC9mzfaNCqUxJictListPiirOj0Ud78OAB6KjZxm2ooqd409Dzgft3r58wjw4CVWZ8wDJyzzp6z2oaQM9Uo8ODVy+cNJue0b5H1iuXTuvVlWmJCbGRsdHRoV/M/PKvn/ztL598Mqc4eE5RwtySrOr5ufPLkndsKCrKTfj88899vXyDgyIUVZV6ZVVEeKTUI8BPFhzsHy6VyqTuQQvK87NSE7IzC1a3rFve1Cx1D0RNiSZg5cKk6EifTz/7HI2ipMToresVJw9veglA/xCIHq6GRF1cy6Q0TriSSyjfdqv5JHh+dmXgmRM/s3VNs/a+ah348UT3q9buaZa+Vyf6ftR579XWTX/yz0/5yGehI6W0p9UDdibQcuikVEf0XIuBLxP7JQD9z5od03ExzTuimt/5VeQtDjh44PcjHUzL0x9P9Lxq7X/N0v8qKEH3v9Z1l9W8/nPXzPRfec11JhUsvIlJrHDAXwLQP5AEBySom4+cfeiStN6JMnJgwGuZuAG2oISOQWqZ4AX0H1eW3QSMrpB7S9hp0Rq6Aj/aruXNEeidoCo5uJxJqVmiBl7ihsWNp89d7h4et9A6kmbaIYyGS2mF3ylXM7tSxITVNAmssc4VcnjtAAAgAElEQVT+oR3HbkRVbH1f1uQo1KE3Rdt+Jj1PYROL6zgCHRt9fpCP1DIxJZtUOLvqnSUGNi3jzuUrHAUKJ1qigYHrWYSOgyun8ysdSMUMqV6UsUGz7uy1O93PR0wWO15g5ywCSQ3oambwOwJEq7P3WeSC9o9kjWxMxQTmPryjne49nax+28uYVXPkq2+6vit0Ww6cvx82bycTEHylk0DnJKhjYUYHFLUwAHR+G9hc03j24cP+SSutuAno1TjY16ElDRZCk3HLuS+SVjrAbl/uyNc5CowcdFOknEXo0X2FlWxCn3wUvc0kbUUFwBeg6HADALoCx5zWdJ0YHzOv232TSt0AwCtAcno2ZkSdyxDWMIlqFqnxK9q668SdFxIcdnI6WteGn/YP1W++9GXMWga1HPWFE6ZwwtQOkHytggMJ1AukwZkyfOiz7NPIViJ5jUf+Fjxl3WfRa/8QvOZ9zxZHSkODzhoUpdF7sSga/MJ0DArEGbgCDZOndsCMwWXb9pwE7QvblPsVTaKEhoBvAIAOaeLitSxaH2k6rp6OOhcI6WhAKv4Q1nD/yaAFKNt27qkFnh6AbwhY9hQrms6nt9hGth6+5pe/BQ1gu4wJl6914qsgGx2XvyU1uhe0tx+9OzA6YplSVaCBeKv52XPTsfNP0pbs/Dh0pZNQDxkABIxGmpmuYqHRDl6X2hkS7a/86j4JbXGJXytIWsdPXMdPWP951Kq/hjX/WtY4Q4RGbD0b08OiQ6k5Ii0oeAiqnYSKD/wbExbt33Xi3rOhMRpItVonTVYgUNuN9szgH2g19QxZm3dc8y/Y9L7UMJ00OJAgxcABTRIdLZVuYAHKqXaE9B1YHNmk8U3XJkdKx0KBF1NwQGdWziZB0Ri0MgQqNk+BxiGb0r/jqvUv29yw/cLNxz3j5lEbCPhazZMT9AGAmdaAtthFYSf+zq+lJ/LthwNLlp/6Y8hyLqVCE4SF65m43pnfwKZFltiYZgYgv1VsoTykYsedp8+taLTaITm7VC7ol9v6no0eON3hV7Ltp95NLEB4FY5YNZeWyaZPfYxAmcflb1LKPwSuOHTm6dAIOOahSgPQNtsLhM9CY9v08Y2pb3B4QePp3wa2OJC1DiBYoYYrg8WunAuK1TUcFBAkxg9ky/8atQpPXSvNW4unbPg8Zt3vg5rfcTNA6IMjKwUcRYMevZYBUt1yFiBf6B5BL/ttFE8yNxy/+AjawmKnPtN0bFrnvrtvrGnzDVHKZhZfQSu96DkCA4sPBoCOuPpXvg1RC3c96R8wWSzf/uAI2KFtvGH7ZSK9zVkIvo5OPBRMUAzRT6dzULiYMqp8++VbvbQICJoFZgvaPoESCXxhso4ODg0fO/cwdv6OXwevYInrOFg1Q1CFbodFoTEjB9Y5oXHENc6k5hcedb8PWPan0OWofhzS/HOvBieJkUGhLkDhoo4+4YBABKo1hGqGqxqFprotF253PDOZgfOMAriJljufnDo7+f98Jv57+Q4AGgUQ0siFMwZ0C0oniE5GFqWd4a5/26ve0a3BSarnipVsCoRc6JVCx4IjN5izTFpEAv35DPemoFnbNx64+bRnGHRhIFqCBZ8VFmUz7UuJ1oKRjQfv/D60lQEa0DAephNaBwpyDtDK/hPPhhz1kROXn9heJGDAAJikz0UsIxNgSWqXgof26EGX2nfjrxErnCW6b1lzv2/F1IKE1U3t53ueDVvsjoowOEeeDgyv238jfPZ2JxEcJDDtBwmk3AHkOLS0YLqaSRrfERs+8Kr7Q+Cyv4S3/DG0+XeBzT/3bKIls1FVojDCJLUMcimDQKtqNVOkdpbWyQo2b9h3vadv2ApGiTAjR4ZHL914HF6x7ef+aKyC7AmXQo8caFH+Xrc2HddOJ/RMFNNIOFJCj6MfyFYkV+65eb/TZDJ9v+H2srwsL8vL8t+/oEUKGNAJCf/gOk9VmnT7DwL0TD4f9/QMFAhIgYAQ4FRqamLlgqx5s0IXzImSL0rwD5CFBPulJsUub6iaOzsvJz2qojQuKNjDL8Db3Z1KTgwTCQlFbVVJcZGXpzQ+OjgxNiQk0DfA12d+eXRqYri7u9TDwz0qPCAhJjgmMjg8xH9lS3N6cry/f1BAQFh6StqsotxF82fv2r69be2qdauajh3aVl25MCM5MS0hbsGcsn172nu7O/t6e3q6n3Z2duzcunpheW5xTvzcksyywpw5pfktTUs67l9VVS9Kio/asH711k1rUuMjM9OS83PS4iJD3VwlfNA+wDAMT0kIrVPNXrJgbk3lnOrFc+eVl+Rl5yUnZBTmxFcvSKldXFQ5v2TR7EwPqbdY4l1RGhEd6YvhFE6Qrm4e4aGRtQsyA/2DSILYuKH50N7Wo/uM1y607NhUmZwU2raqdnR0OCkpEcMxFxcXghAKhRIXGvfnCQgXHi84yCM5PiQxPiImJjQiKjAwOMDLx0eAYQnxgZ7eXhhB8fgCngBHX/h4ifS12U+ePOp43IEK/Z/HHY8edDy4cfniEWXtghOHt2xeow4K8CYpVxwXzZzpQpIiD0+Zl1dgQlyURCL18Q3Iy0qODAuwS37zSZxwpQg3SugpIgFrpiQ+EjeZq9BTLPYWC71EYm+RVOYq9XN1o7nPdHX1CJASUkCWPfzdPALcXGUSO+KM/qU8RISrkET/SoXoa8pThC6FKiZGHwRf2zxPJKTQO4vEYjc31+qlS86fOaKpRU1dfO3ioeuXz6UmZaXFh6sr06oWpMfHxSclRhO4gCAwjCAiI8Mq50VvWTO/QVedFB+5bnnGmaP1Mp+Aowd3KasXhoeGL56fderg/JWNmWEhkQQQwPGYyIjDBzbt3d5YvSB9yZy4lY3puzfPXTQ7rjQnpiw3pjg3LS8jOT8jriAjLjE6wsdTgsb7qtam7u5Oq9WCmnRNq77eqLxy8cKKxro921adOLzr/rVt3Xe3PO88MTZwZbjrq76Hex5cXdV5Z+vo4A3z8MOx4d61q1cH+odIpX5uUm9XN9cLZ/cf2Nm6cG5BSmJsSmI8qknxMXNK047tbTy8pzEqIkogoBbPz6hanEuQYqnUs7gw/9aNr4MD0XTDKQoGJo6TblJPd3cfHk/Ac+GhQbNkYd6cWUWhIZGuEml8bOj+bY33bp5+aUL4QyB6wMfUoh3vG4TOiVA7kTS3C9cKU7P37fvtRDdoQVgHfwQKxd2vWHtenez7UcftHyubBZ9FljvyND/GlQyRki1Ugfwl4HFquzcXE7ZkCg7xEoD+JxVIqahxalm4Nrwgvn3bX4YfMyw9r9l6pk30vWbtf83UN836fFrvvenKBvIDzyVv8oEPyybqWGQ9EzKp/4c27A8LQIOmgdV05NwDXtLGGaI6jkAB1Y7hwp5cRxt//bOqZdsphPjUHAEJ3SktVB0X/CrRTFQ74QYngdoRr+WK5e/4Gj5LWLO4+dzpKz1jo2ardYT2BpsiPVtpmyqrnd5ppe8efmYepzVnLTbr467+tr3f+JZs/HVAo6MQ7fPlDAIEK9mElkvoQUFYoAYDJVzlQKhYpJpDaTmkmimQs1Gl9RlAUhzXMQkjF4fceQdcznbTYqnrlSvP3n3QOzI2DrDipJUmLaL3BtgZZGQn0e4Z/oc+xNO+gchF2z/yQxtvFROvdaQxGidCxaEUrwtr3vLUZ1cfPnXhOwDoSZv50PkHEfN3swCbkztCDjtoX6DdPjBPSe3vglZUN5x++KBvEs4wAXsGKVo4fjdNAABrMm45/0XySgehgo1VO7monPg6LqjZonmk4QIAvdlqsoxOTJgn7WC6HYA2g4z11C1Z7LDY+MjYut3XqdT1oPtJKMBzla9nYUoGtYRFVrEonV/xtt0AQNuZrmY7OX3cMjZmNh079yBz8d533Zu4QgPAZ5hiukBtl2Hh0FxgFhAqQQsC3eObYr0THFHoOYSRLTCwyRoWJecKtW9LjT/zMzi76kA2VKBlUAD7OmIqNk/DEOglmRvX7rnY19c/Yba+AKDRFyD7gP7buvPK78OWc/BqDu1c6oCpHHBapB5Tcgn5H8Ib73cMgrL4hB1zBxAfMCDA0WldEsskNAm4Iw61H7khK2inPcRqubjaiY+atJZD1bBI+dvudR757e1Hbw2OjlimGIvgbUkbstm6eoY27b8SVbHrt4FNjpSKxt+VgOdSchapZBA6B1zDIBUsYS3N01eATxemZApA/NeRBFCYPkExQgY6oYbhRAIxn03W/txX71OyoWXPtXtPntldz8wT4+YpEWrrlKcjyFibzLbRe0969OtOe2Zv/InncqZQwyLRUiVHIwEyEgTgigYa2aBarrJPUshIALBe4wAGdFrQRMZp60VSxUUzhY/mlOFnsma33E2tO7+5+ah7zDwG5/+QimA1TdInIoDp05quLwDoSfq4yAKc+8m+weHWHRclaWudKAgmqHcY4EOIul6ObpyWhEatVPszL02eev+IGfXOGA1rW2hxcrvUysTwqOna3b6smoO/CWqGwzBC7sRf4oQpUGzhEpCZxAbxE8Uv3PXS9HU37vQC4wBNE1StU6RsesRY7CrqdH+Not7bdexOVPk2R1fNdBKs3piUbgpWJqqZeBULDSdCwaWV2bmEwllSyyJByYGL17H5WhBbR70m1L3rVv9rv5YZkjqa84umoZwLjqYgheEs1n0avXrH8dujI+P0dLHRhx9mmoht6+kbXbblmjB1A0NQA66VoGSt4fBR16N3VP7Cpx4A6IFnkIfxrQ+OIKhsG2/afpVKX+8sRJNOyXVRskFqX4cmgiOcJSjQbV651QV6JmjmT6BWpvWXLRaLdWx8wjRitfX1PWvZdjlw1u73fFdwKSWTXwUHEqSOg9VyBXJQOsLRWIURywViqRqNE3Rl2iETjWo9k6fj4EY4cOJXc0BHSDtDpPs0pmVW49FrD3qHRyC9BYVO0+QkPUjMICBjo08Z/5UA9Lvuxt8ErfiVb7OTBK0LSmeBaoZAzaSUDKGKSWkZmHE6qWWJ1UyhfLpgKQNNRljptDRqrISzK1L/vmejS8LqZVuv3n40YDKb7Uou9EELLE8oatCc9smnvSPrD976Q3grJAMRqIlUdBoKWIagiPSeZ0Ou+vCJS4//4ag7YbZMmmgy+hgE0SkgG5I6enqHNu6//pfIlhliw7euud+rMnElL2llU/s3/c/H6MQY2vTTNobWuduPBpdvvYwnr3lTrAMJDgo1nYJ+KqPdIDC02tZBdALxK1hGmUCxp899IXyBkS8XTmH1aPowyEoHYc2bnsaZietVa87detAL+QdWe2qDbXh09MLNR2Fzt/7Cr45Je29yATJW0lac3+PW6CcWFkSJWiZWgyLeR7KWpMV7bj7oNIOazcvysrwsL8vL8m3FzoBe1mSYN7ckJDikbd2q2bOKMtNjDx3cu2TRwoK8PHmNvLCg6LPPPpvpwhOKPF14GG1IyJtVVjS3PD8lKUSjrggN9pjpMpPP44eHhc0uKywuTCnJC1taEVE5N2xBWXBFSeDGDc0hocFSqVQkEvH5fILAoeKYQCBwcyVJEufxoeA4hgMKLEDV28tbSJEYFJyiKLFY5Obq6u/v7+vr4+vrHRjoL5W6odcpkpRIxL4+3mFTBWQxfLw9XcVCkRAXUjhJAIQndROFBAe5SsQuM2e2trZu2rhF5hsi8w1zd/dJiE9YtCC3eUX96lWrVqIfrV+zaV1zdeWikuJSZe0itbx8Q9uaPbv2Hz105NSJ4+dPn7p1/cKTxw8vfnPx9OljBw9sO3Rg245tm1evWo3q+ra2NSsb3d39du/es3lDa/vGln07Nnx1uO3OlU3XLx3o7Xl0/fJXuVkpGze0qeSVYaEBcytK2tYYIsO8/QOkEaE+swvD29cbTh7dh66nrCqeVZSwYE5OZmZMg27u/Nkpe3Zt2bZ5xeJ5qdkZgbnZ/st0CcsaWp49e3bxwpmW5frjR3YM9t09/dXuooLMOeVFfb2dd66fSUtN9fcLlrp5fvnlTF9f2dzyiqL8rMSEREooys8rWta4LD8v107BdkFdISRwCUV5TCHFQvhCRAtuiMVeYsoD9DQod3hR4gNiGkIv9FMR6Q60aPRTV1DkIAUUhl4RegHZGV0BXZBwo2hEWwhItLtI5C7mYVhQoLcLDw0nMSUSz+TxqqoqR4b7nz55ePvW7f6ee8NDgw/uPzx+sH1lY42meo6quiQ3J57A0fAQoKHn7uGWkRLcZCjdv6NuWX1VRJhfSmKkt7fH3l1baisrAvwDoiMiZxVmJMVFhwVH+stkixctqtcWbVhVeOrYitbl2rzMiOX66FWNKXu3ty6enVKSG1maGz2nIHZJeYyhNklTnWrPBHBzk1y4cP7pk7v7dm3ds2PLwzunH93afeFk/a1v1vY+PnPr8v7uh6dHB28P998Y6bs00n/tzsW2Y/vWGTWVD+5dHxnqunLpdHXVUgEmlLi6qRS1BblFiqoqZfXCRXOz42NDxW6ehFDo7+t59Wy7Zmmerjq1Xl1QVpjg5+ctIKioyPCjh/akZ+amJsSKhRTtAMpzoSuOUVJ3f0rk6u7uGxwSmpCQmJ+blZudmZyUnJeTqVErN2zcMjQ09BKA/k+tHNrPiolr38CMDgIdi35QdhaqQkojjh3/5UTPqxNdr1mB/vy/bL0/nuj/0UTPtP67jGVr+VhSEUegYgpr2SJ6o86rBWc82JdqpxOG6ZieSSdp/uA3+F+zvkFq3xCqGSKVA9GQsiDkwMEPxrtfmxibZuufZn36iuXJNEvvNFPfNFvPtDVtn3/iX/GuQMElqzlkLRdg/Wr2SwD6hwGggQB65OxDXsrmN10bWEC9rHEEz0BIKIZNpkD7LZXme8InZ2JgH0RXFV1BBIC2htM60rQ4plD1nswgzl23ov3y/Yc9Q2PDo7YRs7mftqWamLDLS8B22GJnZk2l9INqsQntkO3mhBaLefDZ0Lq9lwPLNv3SX+votpSJV3LxGidc4Qi5DuC+xSBAwBf0KAkjoGx8sGUDiz8gdBtQZVJa0KXlaZ1xo7OH8U8Rq/Vrv+ntGraZrON2GBxoxnYU3J4lDdrLdtQP/fBpX3/0kgMfyZqZfK0DeKPpuQLQS0X9+LpQ86a0LmvpoVPnn35Hs5tsh08/jqo4AH5xJDhWgSkiiAyAI5+jWPdxZEvlsq8edPQCPdc6OUZjpjSV0wL7eOtE3eYrM5PXM0E1Re7ooqBllNUMMHwDX8SQ0u2WcZOZ9l6jwUHLlC0bjRWaaS/BSRq9HB8dXrfrijClDUYjqXbiK51cNBxeLQNfxCKqmYTBr2j7npN3AO2y0CRwWgIEaNhWa2fn8617b/BiW991Xw451Fg1aJLAqFbT8iZyJgknAQ6khiXUc4UGeswo2VgNR1DNJJdwhYqfe9Zjsav8Snb82q+ZzVc7UarpeA0LB6yWC4zg+r9Frde2XXz05NmEyQ5z0mDehN060AQmhBGtbLya/n0lF1Nwab87R0zlSKo/Dm+5/2jAYs9+t/cnLYqN/j9GizNMgv4q6tMx28To1qN3vPN3OPA1TFyOFlAuT83myWlmq+Zt1wb3nK3bjt4cGTHRKfRWM40OWoBYarVaxkfHzBsP3vAvbX/Ps46NPgMGODIHUzBcqtkCNQC+lIolqkHtw0B3J1SyxRo0CFFlC3Vsis5256sd4H1rZ7gouTOVDoTxTc9leHpbU/uZju4eQMBsgO6abGOmCZABAeLi+Njf3fZslgHrxOjdx8+at1x3T9nwE496pkjtQNSyBNVcgZxN1rBhIaMt8lBD0W6NDBc5E1MB8Io+AKFn8TRoPMMrVA1DpGBJ6t6RNntmbd906EZ3/6CVTlCAt6X9vMy0MvsETTMGaH/y77IKNABNf2cymw6euZ2wYOdbkmUsEo0NJUOgciQMTBBtULNRO6NvhY14Uptx/dkJ+8EGSD+braCKO/VYYzZbe/qHlzZ9/ZfwNQ640QHXObpUc3hKOKsA4rCaQSjYlPpv4SsXGI896ewDwXSg9pumTDenZGdMtLqP/RxiFM3n3p7+tm3n/xTS4ui2gkXWMTGNA6ZmUgYmDlRxkCDnVzoS1c6Uyklo4FBGtmApW4C6Usnl697E1W8JNR/5NQvTtyWW7/zApxESLARKDr/akQ4FbL7SkdT9LmDliq3fdHYNAtV+0vbihlBDWrp6ntVvuoCnrppOLmWQtAMhH2A4Dg3q/dxnWcyiA50Ae34XcwEG8MTyrbeE6VudxAZYQPkwdFHIRfGNyYf+jZy7/dLtJ6bx0XGzdQwNW7DCmwRNIdpND8Kd1dzZY27ZetMtbaOzG32SJFBx+LVM1LACFRvFTzSvSY0DmPJpQa4djW1cw+HTiKFA7vBFjSNAzwoWuC8qOULdb4JXFmhOPO5+BkeJ5lGrxQQzFZjPZvpoD44Xzf9iAPqTyBWx87aHztn3YWAzR6hFixr6kEyBgsGvYQvkzkQDi1/HJoxsAjwtUf9CthxwZhUcQS26/Rli/RdxKxfVHXr8eMg0DvEXgPNJu1oPPaAm7UcaE097htbuu/pxWDOKuuj6XMgC0TiCHhF88b60Pl958KuLj0CDxK6PDrPDYjeFpWU4LKMTFtCZMo93dvWt23sFhf0ZU3HyX1LRosxLXdXYfql3YIxOCHghJ08fZD3pHmrecu5voWs4ZJ0DakmqFjWIE7+Ki9Uw6RjFBFNiOB10QgEWeB5q0F0Ro1WVXvH5CjZPAS+K9E5ujX+LbFtY/9XNR93jcAbxIttkwjY0Onr+ZkdY+bYPZE0cTOsINqe0ghOMt///W+PQZ59sOH6uhQMA0vhrvzUJCw/cethvsVi/J+P+ZXlZXpaX5b93gQd7s1mn00VHRwQHBXi4eyYnJUZFRAQFyMpKC5MTYyPCwjLSQGj5888//3LmTIyQzKT1iFFJTY5IjA8NCfJZNC+HonAfL/fFC8vTUhP9/HwrF5Vu21DTWpepXBTVpE2Uz4s+emBzZETYPwjVLi7/seLHv38dfpv3f//0P/plO2V76tt/XGHq5Zl2NveXtN7DlzMJnL++bS0qIcG+ddp569ca21bKL53devfGkbs3jj68+/Xjh9fu3b1z+dKls2fOXfzm2O4dbbt37Ny3++D2LVs3b2hb3dqyeMGs8llzZpXOKSkuy8rMzsrISE1NTUpKzcspXDh/SVNjfcWcig4gJD+8f+dSx4ObPV0do0OPx4cfD/R3ZqQny2Q+2TkZCYnRKcmRa1YaDu3fEhjoc/TozuKC7JBAz/jYsLKygqLinISE8MSEkKAA75g4/yZDWVlR9KqVmiMHNy2rXzJ/TkpTw8KCHL8Gbf7l0xvnzMqPDA8qLcqcX1GcnBgdFuJTVpxQWzN3yaKS8vK0qOhgSij84ssvhUIh+qwH9mzz9PR04fH06qXtG1oL8rLsLcnDBQKKwCSkQIiTUiGqhCsNGXvYpTOEQk+hm69E4i0BGNpTJPIWSXzEJKDSQqEH4NQSXwnlLgT1Z5r1jLuSrj6uU/RndyHpDi/SroZCvoCkKPhInl6+7u5eAgEWEx3ZWK9dv3rFqhXaBl3lvIqKstLZOkWFUVEytzS5MCd2/txE/wBPPx9vhVy+Z8/u01+f3L97zcFdddcu7jl69PiB/XuTE4MadHPXtVTsaG/ev3vV3vaq/Tvr9rQbVbXla1ubVhgz92+vOH5gqVaRn5cZu7IOPRIlH961tHZ+XHS4d0ZS8OLZsaol8dXz4nIzoiiRCCNw1Cgb1q9/8OD23ZtnH9w40P9oX8eNtb33Ng88Ptjz6NDTR98877/38M7XW9qa1rYYxwau9HbdrtdV6lRVjx7eN40/ezbYtXHDRkooQWV1c1NCTGJSXEp5cU5aYoSrROTCE0ilkvLilDp5/qJZsfIFCWUFcf4yT75A4OXlnZeTvWjBgpDQmJSEeDdXNz5fIBJJpe4+3l4+kWHh2ZmpgcGRgUFhcXGpyclp+fkF8+bNVylVDfV1CYnpKSk5XV3dLwHo/9zKhz2Ak7CWTWmm4/Ucoo5L6Zw9ajXN2K2rb5l7X7N0Txt7/MrQQ/bIE+Z437Sh7mnPH/9o195/CylNnI726uDfbeSgTTJeySGr0c7EQaB1AKIi2qgAPPTD3+B/zUqqnHDNO5jmA4+qxY2Sby6+a+p9ZaxnmqXrxwO32P03WbbuVyb6p1k7Xzl88NdxFdFvesghCRpTMEE2oY6m0/7Qt/BD1B8agAZk5tD5+58lruZKtNPxGgZewyVVjqSd7K9kE/J/XmudMVTlzmi64UonQu1MaZ3spGNMzsTlkOBPaDjC+nc8lrnnt2vWn790q2vg2fA4SBOZbQCAmGhk02qCLarJOjEOsIU9nNEwI9AWgS82OgE+TgAd2kzmoWHTkcs9sxu//jR02ZtweqFjkQYHXDPdBW1itU6EzhGYp5VMu2I7uhehhguOagr0kRjoX6GKJQTC8i89jQEl+3ceud35eNAyaifGWuzuUi+C6hTUaZ6kXe9opPxxz0BUxcEPZUDJnC7UskHzF7blgMAK69/1qM9RHPj6Ssd3NLvNfPTcw5h5e5m4wYFSgW4moYQPScqZ4NCo/nXosoqGY3ef9NKauiC5a56wy0bQjm82q3HT+S/iVznQikMALJIqtkjFFspZhHo6bvAr222l9aem2vIfawQNyFnBUXCSziUfN42s3nONTN3AJvRsyKlXO2F6LnBj5RxC64AZZUXb93x1l2bp0YrJ0F2jFhATsJrGTY+e9ClXfoXHr3rPzcil9GwQMq4DPAivYgsqQdYABrmCgS1lY9UAzxEg+jxDoHGU1P05Ym2J/OTtawPth+5IsrYzUaAmFUyyhitUcykNi1QzRNp3PBrz1MfOXu9EPWOZoFPg7ag6aIPbVu6+/ruw1jdwFa3/o3XC1XDagYPkMYvU/y5k9f0n/S/uHfQd7ORLdIlx4ICjZgQxbgtc2bLx8D3P/J1MguGGeNgAACAASURBVJYxgY6APPofk4BLvu1W75m3cddX10eGRmk6K5xRoFEyDuostBCCxfR8ZHz/2Uf5isO/dTe+LW5gCLXAssTrHQWNjiAWoWYIVCyAunQOmJqBhqVQ8wa/+g2sxgHdMqVkCxU0GG1g4wYmv2kG1eCZs3VZ+6Xnz0cto6Mg0z6lGwIf1S4CbrONmtC8sWcM2EyoacbNYz39/V9d6EiZt/evoavekjRwKQMLA244VAEN1QHBU+soMnCFtFEhRmctAEReDwo8JODgbwgNH/qvzqg6ePTM7eHnwyYrADhT2hh2GQE4jDHbNUwsfwegLXRrvoDYbDbr5TtPFy0/+Qvv1VyRjgFjANxNmUKNI6VzpLSvU6ofEw0xc7bvP34NNHVpBjWo4YLCh41WOYF3Gh0bX7XjIpW2zlFsZArrgB4ORxpqEPNBQQYNeErtlrn57NWu56MgD0K/NXSKBZSo7QC9GZBsi8UMkCuwhi2WsQcP+/StF/4Qspwr0TGAuCp3JFUcvpYjqOMSjWzcyML0bDQR+AZHFwMXq3XCVc6Uzgk1Gqbmxa6sWXXmm9t9u/Ze/yy6hYWruCj6kbQABdD/VU4iw898WmbpD52+8gCkGyb/3nqgW9Iz8BxNXkHqWpZEA82Cy0FahFJxxDompf2537LoxfsfD4ybxodo8aFvCd22SYupcfMlQWobeBiKVHToVjoK1WxKMR2vdSC0kQv2Xn/QS9+3HYK3mWg3URstig45FaiRTaO9PYOHTz0KKtv2gW+TI2j46BlCHROtyKSBRemnYyo4QhAoHXhyFl/JBS0USLOYgStmUNCbbDj2U3Lclv01uk295szt+91oSlntYtwTL8I4kObNkzQSOT5BC1l8j/LtAPTMmBUL6g+cvdVXpDn616i1THGdg5vagVJzSRTZjNP5kIeBnhLZPPTnei5tQsuCzAyDkxBVrSBlZfXqr/oH0dQbAeFnG+jow+mIXdLbZqGXAyidPUNt+6//LnSZA6EDWSdcM4PQgw4VpnPGje+6NeYrD391uQMgf/DUtYvQAxvdfir4Qk0efWvuHhhef/jOx9GrnCXqb11zv1dFMY2X0ta0/XJP3yhkcdCKTrSWz6TVYjabR3v7xnYfuR9bsffnPk1oYQKXXULriGshXwFMUCDLhCVQ0gC0As7YcOV0Us0W1zFINGXAxJJBariieix5o67tfP+z4bHxcZN13Py/2XvPqLiSLF30z7vrrZmSK6tqM9VV7V/3nZ4307enJAHpHZCQkCTeG+G9Ed4IgbDCeyM8cngkPBJOEggQEt5770lv4Uack6hUXd1VvarefZpZlVtbkOZwTsSOHRHnfLHj21KkzZH6HvEFA9MbRkFNv2IWX8Dnvo/LA5eA9O7wfuP7V+0CIfEDuIMHDKdgWEg+C0mri2wim2bW90ABIP2LQhSiEIX8N5RjOdrzbfqDzn8q/QODzs4ukNQZgyGRyAQ8nkKhEQlEEgkGHYNfZDIJ/MbhsMrKKioYAjjwypUrbs72URH+VpaGNCrJ0kwfHE+lkNxcHXVZ2mQKycnh6q1o37gbdkHeFh6uhsmxQbkZ8UxtxuW3geNTNPmvsx2+AZoRUPmbCDUGi1FWVlZSVn7z7VdI81fQtTyu94qS8l+dwNyU9eRxU0tLs5OjVXCAS2J8TFR4YEbKrYzUW+kpcdkZyXnZ2Xk5hSWFRQ/Ki0oL0jKTb+SlhcVGhsVHhRRlRxRmhUeF2of4Xb0RbJcc65WbFlqUl1xUkFtSXHC3vLzyfnVf71NvD5/52dnuzqczU8Ni0ZGAz9tYXXz5oqPy/j0sFkuikklUEp6AMzfXS0u5mZWRrM3U4vMOHB2uqmuqs1h0Y1MdlgFTW0/L3FLP2FjD39vAw8vUxcUgLta/vq68sCDF3882ItybTifcCDVJTXSztNRRp9NCQwMTbwW7OWr5eJjdinYrzPFNibUKC7YyNWWqq6uRSCQMBmOgp5sYH4/DEy9fUcpMTSgrTHe0t0SsekUZj8WQ8FgKAfxEAWgcDbJCUxgUCgPybxA1SDRtKkWTQtJAIqNRAFqdSGVQiOokihbC1KEBKZ4JdDJOlQj/XJVEUIcoNkSfaUQchUBSJ6lpUVUwOAwWf+nyJboGQ1WNjicQVFWpVubGsTcCnzTfLcr2s7E01NHR9vdxCfVzNDfWZmiqWZprWVnoMrW0oiIiZmdmwDNDU0NNoK9jfFxwSUlRZmaWo4Oxs4OFp6tpW3P55sqr2bH2pZnny3ODwOwPKzPvl/h3t4Q+fuSRnmAV5m9bmuNwr8Ch9o5rYpSrtqaqoa7mjUCzvGS7G8GWGgx1YHk1LTUckeLi4tzX91zAWePuvNhbrF8ZL9tfahCyZw+2X3EPpweeP+povXs7OyHiepiIu8o9XGl6eMfXx3NyYgI8KIsE+/29Hb4+3vq6TH+fACszGxNDCxc7a5a2xpXLSsA5NemUW5Eukf4mMcGWYdeszY31yCQS8GsjA62QAFdjI2szU1tzs6vmpqZ6ugb6+uZmZnaWFrYOdjYpCYGOzh7OLm6+vgFBQcExMfGZWXllZXeqqipjYm75+4fs7u4qAOj/fxWXDiPgMLfeUwHPhFkwGI0Y/ykz9GnXrw+X/pm98n/Pjnx4p/LPoQnqSXmE3t5fbS2f4W79X4P9nwUkMD9Tj/kID8ORzmKTzyI5WN5Dn9Lhg2UakkzpXdfuv6rC/eOYpJ8Qo65YexTX/cfS1AfclX+anbpwp+LP/vE6wYnMh4/+tDz/EX/zfyyMfZhdhvlYPQFyaIKnFzywarYCgH4nADTCDirteb2Cd7r7M43sj2iZH1EzP6Gkf0pLv0hL/4T6bfoxNf0jasbHqllAP6JlfUzL/olazs/ouZ9p5P5KK+/3uoV/NiuhuVXaRrUn3x9p7F2cXd3l8flSOSoKfiME0BC5konh/nS+WMaDTL8IECWTiqTwuRHFXYVSqQBBNJAEehLJLps/NLtT3jRpE9aEs6/5rcGdi/Tc90mpH4C+j8mAqe1wcEsvjC6ELAQwCPosQhX9ITH9F+pZ/25QwvCpD8ztbetd3t45EgoFYolEilBMSI7FUhidhjJOQKxNAhEHmLYOgf9Em7sc55sd/2ZQCur7gWrWRWr2T6jpFykZH5NzLtJu/4ZZ5JXc8WzkOwBomUzS82rFLqr9IjX/Q2BzSuZFSuZPVDM+oSZ/Skn/mVr2f5iX3Cx4vrCxhyI4Ujn1sJy4GFgsvx6icp9Qsy9Sci9SwKWzL6pmfEpLuUgC7ZJter0Z4R4QypA0iuKvkA4EhUUIdiED6YmQJ+aXt06quldfVMsG7fghJf0TSsZHlPQPqWmfgjalZhkE1rf0zqJ5zJA/BycUokgMaBGukD+1tJP14KVRQN3/1C/8VC3vAjEHYQNPvIC5dR6T/AEeEuifwd06i014H5fxCSX3F5qFf2KVmYQ3ZlQPD03s8A9EA6O79tEdv9G9/REt+SIl7afUnE+p2R8B71JN/1Q1xyysqa5zls8TCRECVnnWO1ih4zutE/9uUfwBdNocaEBKGmgI4JMf0TI+pmX9L/O7C5t7MnmSPHn6M8Tz4ErDsZyMViqB++uP658u6gc0X6TmfkJJ+ZiW9okqdOwLtLyL1LxfMvJ1rtU2Pp1ms48kMiFCVA5ZJoDTimRCsRTN9Sjb3ee/GN3Irn5lHtn0H9ZlP2fmfaye9QEp7QNIaJB+RjkN0o7jM89iUs8oo9vVU9FMA0AvEFKB5X+mkfUHgwKSU3VA2ouaJ/OLa/sI8QxcrZEgTDUIjzCSOxEWmS+RiSBjDJJVDuKtxyKhVHjA4b0Y3ki/M2wd/viSzYPPNHM+pWV/RMqC6zSgGJgU0B0uEIAivAp4ZIMCzDWaCnr055rZfzIs1vFtvFXyoufl4v4hV4KsB0nlqw/IHoVjeE0k1vkY4UiHXfQE3asAUU6JCHRkBGFc3joobx7F2td9rpX3CTnjIikLWPUjatan5IxPKWnvq6V/QCuKzH0xv7CDsJEjLBkIRAtDvY9R3gKZSCxq6Z03DoLY6CequT+hZX4Mmls18xNa5kVSBvj5hfZtx5j2Qw6PD+O0jyFSD0UoAaOHVILyyMPVEkhAC7FyMTKq8PmiyZmdhHuvmf4N/9Og6GdUyKJzFpMC2ugcMfsMPhNmgACfwAbKPg/9NuMLRt7/Mi23Dm8qePhybHGTJ5Bsrh4yfRt+Rs8HvvdT4DCUnE9IoHbZn6rm/1Sj0CzkYW3HJF8sgYC6BGWghqsnu4ec/NphqksV8O1PKdDVL8IBJOVDGuh0Gb/XL7KN7Vg9kMKsjMfSbx27Ydhq0cMxmkf1p5q5H6jmfExK/wk5/adU0GvSPqKkAUNZR7aMzm7KxAKU9kKCEJTIkAh6uSJh7RKReO9A0PVqKaKwh+FT9Uf9wp/Tb39MSb1ASDwH1xEh6AyZFiBJAgx6hcRHEJEEg2ryx5S0zxjZf7YsM7/RXlQ3Pjm/zRPw4aIF0kUlcL1KfIJucpFK0XSMcDj6P5mE8JLN3ZslA6tbRy8nVlIfDOoEPvy1Xv5Fetb7JDAXJJyDxN9x5/GJoMU/gHQ98G75A1L2Zxq3/6ibZxzeertxfGJpGy5YSCVSdMcHkjYQyWgERwzxiQRdIdnaYdc8mf4Pi/yPQevTcsAw/ikZNGUmaNOf03J+qX3bL6O7d2xNijCAowxTEIRGtmIcI1wzcDBGHH7rgFfVNf/l1fKf07O+fdr9QUrOoTjVFDeM7BxwpAgviwSu7CKrWHAKFgglop1dzuO+pfD8Xrxr1W/1i3+qnvc+EZgo6X1IuJEJCaywaRdImefRDBDYlPeUYdbBC4SMi9Ss32rf/ovFHYe4J6XNY7Mr2yhkL0Vp2OHMDmYc6SFfODi9aRXeBOcLSvZFcs775DQw3Xz8w6p2kZr2E0r6T8D4T8v8EDZH5r/qFznHtM2uHcLVEOm3diWFKEQhCvmvKuh+RXjbiahU/uL4jX6XfOvJ5SiSbGtr62ZUtDpdg0Kj6ujp6hoasPR0tXR06AxNVQ06ja5OVVMjEEkEAsHQ0CAyMsLN1SE0ONjV1SkpAQZ7XvN2t7CwcHSwtbM2u3Tpspoa1dPV0tpSz8hA28iAaWmq63jVzMLCtKW50c3FkYSSCXxD/i4A/XWhUsgmRiwTQ6aVhZGWJkOboWFmpK3LpBMI+Mt/hT9/E4A+PT/4NC46ZHpqZHZm/G5ZVkjgNRbTwtbSwsnWws7K0s4KvLa0Mbe4am7hYGXpbm/paGNma2Ho4WhoZWrkYGMZ6u8UGeIWEex2I8QtOtwtPSGwODfmXmlBxb17lQ/uNzfWDPS2NTyqD/YPbmtuTE1IfNLWsrW5sjQ/+Xrw2dOuNgszcyqZrMnQAjZWU6WYmuhc83awsrLQ1tY63N/S0FCzsGS5u5pctdHXM9TWM9axttV3dtbzdNOztdWxsNSKvOmfnn7r5k2/6yEOifFBTvYGN2/Ym5ozzC216RrUnJz0Z51Fdwtdmmqzeh7fn5+oba7ydnXUNdDT1tHWolJpLJaOv5+foYExnkBWVsF5uHt7urtqa9GhXZSVlPFYFSIWRyXiIGMGGrYsZ9sgM8hkDSJRg0RGODeoWjBFIYVBpmpTiHQiiU4EH6rqUEl0GC5N0oQYNB6BnnFUAvxJI8BzqpLwNCKBRqCoElWwCAB96ZKZiY6GhioGi8UT8NpamiH+3g/riu4UhVwP9fLx8Qjw93Ows6WrqykrY9TVKBlJAdpaGiwms6+3F7huSXGxBl3N1tYyNzcrJSU1LTVaV1fvmq/v82ftBztLG6uLWxsbu9u7hwcHL55VDPTW9Hcnt9Z7ZiReDQ+0LsyyK87xL0izjrvhZmvBMjXQue5vlRZn7+5igCPhDc1YLGMmkUYnU1VLSoq2t5ZE3FXe3ujeasfOfI1YsMvZnxBy5u8Up1bczWtqqMzMSN3eXOcfLW+szrq5OT2sf7i7sykW7G2tzT2qq7GxMNHRNjPSt9DTMUi6FZ+dmR4fGx0fF5OVkVxzN+1mkMWDosiaB/nFhflpqalxsdFREf4h/k7urp6J8QkpiYnlxXkpSUk+PgHXvP0iw69HR4VV3s+KjYvNy8vNysrMzc29e/deXd3DR48am5ubOzo6GhoaUAqO7x4FviEKAPr7InqETMhAqpIE7ozfx2WcI6R8Qo9UcXRaGf5gZ+p8b8+vMkoxLPerf9Txv2LudS1er7r5z5Njn4wPfZpbiL1kFPpTchKyjy/1PUI6ZBSFvJmpF7CQ/RCSeP5Yc+V9p17AZQH7/FztuoG/ZfOT38wNf9zX+ZvUEry2+9Xf6tz4g0GkeaBNfqXyyKufbM6c6Xry61/rhH9AToXMkpCcNOncj5Xb5N0nITyWvZ7eco5p1vCsprrVkV1ryc4PKK6oVlBcK/+ekl2r8K61RPd6knsdybUGvNXwrNH1rTMLaXCOeeyf+iymqK/40fCTweX1XZ5AJAQP4SiIjIIfkEQWiSuGnLEQsRJIZHw0+x9CtCuWSJHd9OBZ/UQCMSkkjFAKwS+RTCoUS8T7HHHr86WMB6NeKd3MgBqM451/Ny3/nU7JFxoFv9DM+RfNvF9o5n6ukfM5PftzjbzfsEr/ZHwHY3PP8FpNcHJXScNk//QuX8AHVxFBJBEFxuUsyQi7wDFSSJEYFAM2hlh8LBIfS/YPBbcK+kwCG6iulSTXCqpLharrA6pLFdm5RtWlWs/3UdLdl0Mz38EBDar3anozqrBP1bWO5FJBdq6muVSruoGzlau6VGq411iENRTVT6ztsmGULYz8FaIIKsKmIQOlrO+ZcY5toTlVUh1rqC51VNcammuFmss9VadKmnNFWE4PhDakAshWLAegpfLbTBmSRgtiDmLxiYgnETf1LrsldtI8qshuD4iwUvdJrg9Aa6qC1nerCMjseD6yJD1+c5MLSVGOTxM1osQYcyt795onvJI7NXxr/mJV/keDot9o53+unvMLet4XmvmfM/I+Z+T8Wif/TyalOMcKw6CGwNSn9T3Ti9uHYpmMLxDPrHEzKofNwh8RXe/QnKtUnWppztVUaNUHFJcK91uPqx5PHbGFIimKJcuzB4JfzX1zpmG1ZPdqklst1bWK5nKf4vKA5FYBFLiuRWjj6u6R7PQm/TQYHEGd5b9hTjCESeOk5/VaYMYzmksNxekuxfUu1f0B1b2a6PJQ1bma6V3rl9bVM7TC4bNPAehjJCuZQCIViGFc/glKNiwQSTfYvId9sxFFvVY3m9S87/7FKv9PRkW/YxZ9Qb/9mUb2LzXzf6mR94U6eJH9Ky1onF9pFfxBv/T/NS5Wsb/DCqjyTmm5XTP4amp3ny1C6GjECFGsUISA/lKpEO0bCAAthCsiEICGW/wR/AhF/WDxFlfZzc+W4ssHrG4+0vSpU7Gt/Dej8t+zin8J2kIz6xeaGZ9rZn5Gz/oVI/+3zNu/B01jWExwumcc+jAos7u6fWZ2aZvL40HETG5uaCiExFUEebQhIcEJjB9HWWnktyBSFIAWH/PESHa1Aza/d2TFO/Wpjm89MCNoVqpLJcm5guoIvPQO2eM+2e1hdfs8lyMCDimWP1MhZ4CVRcFRGJ8+Or8bXfRCP6AejDmgu6GDD9W1guYEPL/aMKgpu3r4GLJjw34hlWd7E0KSbjkADfE/OdYKMTAJQuQtFQhFM+vs8qZJn4QnWu4VX5qX/V6v4Atm/i+08j/TzPtMM+czRuZnzOwv9Ir/YFyu4nDfKOTRjZzex33z67t7QolQguzIuFE0pOXXAJyN5lZBdqmiOlcBB6a5As+pcI5vremYOuIJxSdSFIBGCe4PObz6rnm3uC5gE3WnOlW3OhqojtNdoss9sst9vYCHN4sGtzhwzQ3Y41vGELQ7P+qZc0t6rOZdQ3arozrV0BwrVZ0fqLqBvlNJc6uMyH8OGXglInnrgK4LA6fFKH0KMtCKT6FxSFA9Or9Z1jTsl95hFNJEdr7zF7P8P+jm/o5ZAPz2C828Lxg5v2Bk/wsj++eMnM+Z+b/TK/xXo2Ky013LG82RhQMNTxe2d9hioUgilQiQjSwIVzsS0i49TX+KALoIvf8Pkm8HoL+0uR9ZMrS5dSgR8edXdx+0TVxLaNf0qvlPy4L/Ry/z18zcn2unfqaV8UutnF9r5f9Gu+CP+sUYu0qj4KbAtCe1PfOrOxy47igRo+VEBk3JsUQkQ/FoGMwsRiYH2f4Br2twzeR6NcXtPtWtluxaTYajRxUYi9TdKhi+NWmVr0bmd5DUhQh5kVR2GtzPP2W/ACeFrO67R6Ing2vWEY/UPau/Zc79gUpzqnOL6Wp4On3I4cqkCF/NiVB2ggC0YAA5EYlg/xBzOYLRud2s+jGP1B7dgIfKV+/9q1HZH3TBqF70BaPgc0bu51o5YIb9XDMXeoVGzh9ZeZfMS9Tc79tGN8SWDHYOrW7tsxF2+BN0+UoiRUm0IQU/RyCeWtqLyH9mEFgLR3jnKjwctB+Q3b7tZuMfqp0LmAErKW7gbqQKTARG/nW3SvpXtrhi6Ow/zOEUohCFKOQdiewECRRCsmvACBwEg0a2iMEYGWRZE1Fkh+AbfRM18O3INPpYIBAISopL9PX1dVgsVw/34BthfiGB14L93bw9nT3c7FydrR3tbexsTUyMdXSY7u6ura0PM9NjK+6XZ2Qm+flf8/Z0DfDz8g/wjQj3y03xV1JS1tRQbarPC/Z3NDNm6utqM7UYrvZmN0I9n3e36OqylFVU/iYA/fdF6RSOVsLj8Qb6LD9vp/AgtwBfR29XWxcHqxuBTjdDXB1sjWm0v4a2/zom+hSAvnT5ck1VOftol8/dXl3oq7yfp61l4Gxr5uVs4ulsGeTjAM7saGPpYG1pZ2lla2nh4WTh4eqmq2NkYWLq7uxoZ2NvZGBhYWZtY2nl4XbN18vR29PHzNReT9fczcU7OyOh7HZ4YnxUfOzNmIjwssKspvoHvT1to697x0cG+nqfKisrmRsaWJubezpZOtsae7tbODsY43BYDU363PSr4CB/N2eLmEjvxLgQVxdbAyNmWJhrcmKwBlMj2MdUl0WPuOHp7mZtYsSMjfBoa8hqqY+9X5agq6utrUVTUyXFRYc11iTV3g949eKhWHDAOVwqvR1oac5iajNoFAoOh7e0tExMTPTy9CUQKSoYHJmkisUSEIz+ihJGRYWAw5CQPIQwYJmEhjkjADSFpk3B0/AkTflbVSZVTYemrkMDr4l0IlGdAF7QdVURng0ijJjWpCBEHCSyJglPI0AAmkogqUMiDmU8RklZRUOTSSKSQVtYmmlr0MmwgVWUyRRI0m1qwgoKcPb0dHVzcXF3dTY3NyNTaZcvX9bX1RoeqL5qZUQmEYoLs8eGX8TF3LS2sigtzi8tLSkvK21puG1hZpCRkdLS3NjaXDc00Mk+PIB7X8WClaXxzY21pbkXQy/u3i+Pz0q7XnE3JiE+oiQnPNz/qp+bhbmxfvR198QYT30DBpaANTBj6ZnoqGsxqGoMFxfXjo52cC9zdLA59KK+sSp5/PWTg+1R9t5MTUVaWVFSa3Ntxf3iivv3j/bXxoc7goOu+Xhf633aKRZyuJyj3qddbo62LG0zhqYeiUjq6mw/3J3ZXH5+tDMu5O0szo052+m9Hnx0sDMhFu6LhGwOe7e/tzs+5mZachz4dmN14mhvaWZmrKmpoay0oLaqbLC/e2yk/9mzntmZqZGR1wP9/YODA2Njo3Nzc4tLi6urq5ubm0KhEIm++e5UhH+1o0IBQH9PfQ8HI5jOEdKQbFQZ/0RI/73J9bA05kTfx031/+Ybb/Bnm8BPcdEfEuPPEZJ+qhan6u6SWox90vbb+w/+ounm+i9qCWexGe9hMt6DiU1SzxGSzxNSzuPSzmNSz6GZmt51Bf+rau4FYsZvmOG+cUYtzX+oq/03r0iDP+pGfUC5dRbYkJT2KT1FxdozNov0rPOLFz2/oDo6fKoWew6bekE56Rw+GmF7eOdVeAf6bgFoMUJrsLXDaXw6fbd5oqRptrhppqRppKRptLhprLhpoqT572px82RR40xp01xZ00xZ4+SdxvGa9snWp7O9r1Ym53c3tgV8Ph+hb5bH2R0j6DPyFA6ZBMSnQ9axnBtBLMdYIZCGPKnDNX6UqUM+xIGiCsU8GcoYLZUg1ADHAr5ofnmr6elYVs1QcF6/Q3y3cVgjK6CSFfRQL6hBP/CRYWCDaWiLQ1x3UE5feuXLpmeTC6vbHC5XLBZKJUIEfYZBaOie8WP4kCxGd/KjPLTgS3gDKBMjBB0yPl/cM7hQ1T5V2jRe3Dxc2jhc2jwGTFHcOFHe8Krq8XTfxObGAe+7hm7Zxh67+/VyWdNUceNIaeNkeeNUWdNoSeMQOO2d5onajunh6UM2T4BsYxdJ0GyN8iBmCGNNLe809EyX1A8X148VNU6VNE+VNY/fbRq90zxd+nCsvW9eAvlNRAjAhIaXihEuWimCPSFI/jGCoUmPZ1e4Tb0rpbD1R4qbp4pbRktaJsuaZ+80jBQ2j7cOLq5sHRzLcVwpUh4hwqWMmAbdTC6THfElE6vsyp6p6PKnnimPLcNbWb6NLP9GHb+HLL9646AG2+i2gLxnabUvm15Mb+wcioVCJJ2gTCCT7guFrxZ2Hj6fL2oaK22aKns0BdyprGWivHG8rGmkunPixfgqj4sGtKKhpBKkJLLZ1Z3qjrHSlpmilrmS5pnyponSlomS1qmi5smSxvHaJ1OHPBGCNksQ5mcZGpWJRMnCDiaBKwpCdGf44vpBW/9iWeNEyaPRkqbh0pYRYJDixtnyhpF77eNtL5dWt4/EUhF6XRiEDownEZ7AKEJoBCkCa6IuDrxya5c3OL72oG0ktqTHN73TPvqxaUiznl+1gf9D44BGk8BGw8BavYBqPf8aq/Bmn7SnYXk9GXVDDX0zM4sbEj4buKUY0lLIYCSpW4N9vQAAIABJREFUjC+SCYRw/QN4qQDlvpAh/AvIqgxCF3Nyiswfo6giGiIuYQu4L+eWK7vnUypGAzOfucZ1WoS1gB7BCqjXDWzQ9XtkEPDIMqzRNa4tMvvl7UdTj18tL2zuIGHXkNwaWf5Bwz4lcg4YlKwZbXTYQ+V9FoV25enlTjuyWCTZ3uG0Di1XPJkua5osbZwqbZgsbBwpaRwpbxopbx0FvWZ29QBN0CZB/sNCwzybYpSgVooYli0QD0xuVXdMFzeMlDQADwFeMV7aOFbaOAM6XW3PwsjC3vExH3kAQ0Kd4RlR/hkpCsdLkS0V6MIBEreNOAQy5rCPOBMzG5VtE/FlrzySus2vNxsGPDL0f6jvX68bUGsYWm8f3eqX+zyt5nXbwOLWHhtZAJNAjBz0rmNp3+R2VfdsSctISfNwcfMoUrYx4LS3G15Wd08OTW8ccnjiEzEahi+DufiOhSLB7PJRy/PV8kfj5Y/AQDpV2gK6/1hp83hZ81jFk6nu16s8IbIk9p0A9LFscnm3oXemrGW0tBmcZAZYGFgGnKe0abq8Zarn1fr+oVACn2DRvoO2jRBpRwSPRgLnpSeQaEIogBzaYDhd2T5sH1kpahqPKuzzSuy0jezQ83uo51cH3BX4sJ5/rX5Ag0Vkm3tqd2RBf3njRP/YztY+ZEuGDiOBRPFi1P9Q1iDw0IyQxyNx8ZLTrQg/aNr6dgD6snV5THHf1tahmA+XEoUC8eb6blXbTExJn1viY9PQVr2gJiYclx6ahLRY32jzT+/Nrhp70r+ydygUCXnHMFOlCF3qQxldJFK0KhK42eAEdXv4jUAgXVoXVHSB0Wa0rHG6tGWuuBF49TRoi7Lm4bL28RcTm9v7fDT2HGWwR/jAQUtwJUhyW2RVAMyGMr7weGmNU9M5Xtb6bXPuD1RQyKanSzPLu0KR6HQglSCDmUSK5NiFA6sY9D5I+sMRS+a29lteLORUjkfkvXZNemJ2o9ko+JFxYI3+tft6vlV6AfUGwQ3m4U0+KU/iS/vutI32z64e8mHsOJpLAd0bIhaLhCIxsnQGx0+xRHpwxOsaWnnwBMw4oBdPlbTMlLfNlLVO/ZCqgTEfjNjgHga2QtNUSeNY1eOJ5yOrRxwBHJV+kLspRCEKUcg7k7cjoCEADWZUhBMK5hNHd9BI5CpAlC+GiWXBTaRIjOyek35NUcxa9hYyLZZIFhcWHOzt7ezsYuPi8gtv5xbmZ+RlZ+VnJaWnJKYlRd+KvRF9M+JmhL+fr4uzs5+vV2JSZFRkUNTN8NCQoKBA3+Ag3+vXA8PCAm6GexVnXKNSqWQy+XH7wxvh/lbmRo72toH+fqkJEeFBDoE+VwkE3N/EmP9G+PPXIWMymairQzfU12LCxIM67q62+noaESGOPu42Pm52GbeCMhKu2dnofg14vvw2/fNl5FTyd1iM8sPa4oO9le2NpaH+tpysKCaTpa6uY2So42TvEBcTG3kjyu8aqN318LCosJDwvIyImJvBHh5uqUnhj2ry7pZkx0VFJMdHlOQnNNVX9bQntjXfSUlOjwi/+bCuanioOyHKo62hwN5W29XBuqOtsaejtu9Z8/Tk2OP2tuib16kUsp2lpYOViZezVZCPQ6C3rbmJNigZna7e86R65GWXg71DYnzUs67m1JRbBnr0yvLYkcEGB3vrhJuePh7Ohbmh17wtmUxNXw+rewVeU69L2lsabt4INjc11mWx3JwdMxKD7hVfr7ybtbw8D+bz8LCIkEB3G2sTCpmMxWJBA2kxtMOCw/H4t/H6y5B/A6OCIeEggQakfsaTEGZnojoMeVbToaqzaBQGGaWBpmpRwIfqOjQNXVUCjJUm0JjwE1UmFfzEI8g1hUHB0YjweDoJR8bDDISqRCwZDxRDwOLweAvLqzQqVb7A8BYfCx6Pv2ptdTPSj0YjX7502UCXocvSwuCJGBWsvh5rbPi5i6MNgYC3MGEE+9mZm+iFhIR0dXZ8eekSFqMSHWYaGujH0tE2NmT6ejuVFqatL7yWivalooOuzsfNTc3Li9Pso62lpfHnz1qKi/Pd3GyLCgqD/DxNDA1JJFqQv3N87DV9EyaJRtI11mEaaBua6WqxdIhkcnp62sLC/KP6B97uBvp6JrUVyZyjnf5njXcKA24EW6QmRT2qrwgO8mtprIwKt/X1cr5qbd3e1szn7myuzzztbM1KS9RmGOLwpC+/vNLeUr021zz9unhutHZ4sK2trVVLizHwomV1rv1od4x7tLS3szz8eujundLsnAyRiCOTCrnsNaGAzeWyX78e6u7uFgq5EjEPWXuSiUQi9tHh/t4uj8tFuza6TVmMCLLFVH7PfYob/w15e1OFAoD+nnoeB4kyzhBSzpDi38eknsdkqFj5l1deuZGvzLhm+WvdyDOE7PPkWJh0Hpd5Dpf+MSEKY+nhEcWMzKYahlr/gnnjPDH5PAzpTb2ATz+jkvIeJukMPuk8OfOfcRnv/ViZIr5TzxDTPqQm/Ek/KDBRJySRbuB19bfaUReIGWdV0t/DJ58jJH+ESf2QEPfvBqG2YRYphWSfKP3fMcPOQfg15z3k0fGdV+Gd6LsGoCEGCe5WRGKxUCjk8MQcvlAg4gqEYoFQ8l0qFvC5QiFfgPznC8QCkQRSEojBM6cEDfdDcGIxwhoh52c9lghPuYllCAe0FA1JPT4NtpTJTokm4C2WVJ4NEKKe4MFWiEQoS9EvTpMWgmdaWHiBULSxuT81u9E/stY1uN4zsNbRv/p4YKVjaLlvbHVqaXNr7xBUDtQVYpnyEoATwMdkFFqDwc5y+A5FyE8LggDQIpg2Cj5aC8VCWHdYX75AwOeLxFyRFBhCwAcP9kgEoOw7NvzC53MY+QYtBqyNFB6ejS/i8kQinkjAF3OQpH8iOXaBAEYo1ItQX0CoADSZAFRHJOSJJKAM4NJA+OC1UCIUQVZdAWRqFhzDCG4ZCjOh8dMoCocykCKby4+FQikflEHABuXhibh8IU/IFwvZbLZQxIfYBJKJEdlCj1B1i05jkEUwqxvKQgxjBkFxJGyucHHtcGB8s2No/cnr9SdDy50v5/teLYzPbm5s89gcsUiExELKuFAhRA6aUCgWc4ViPlck4cLyi4DyIBYkQVwSWBoSPyC8DnIAS4LQP8Arinmg8ByhlMcHxwlgiyAWAL/ACcQo4QAMP4TxhiK4DAKvjtzRn8CQZUhkAb4Xi0BbiEXAhZCGAF1AABuFLxXyjrhCHheSCCPIL2wUmRyFlUBYTyqVgaMkxwIZUPAIIEL4W8DhoBUEEi5fvLx1NDK7/XxkrfPVQufQcscg9MnHQ8uPX610vl7vn9yeWTnYOzoCRgetJj0lRkC4X8Sy06B3ieSYj2B66FoJqABCo4JS+SJhjKjToo0rb2aIBYLOB4pxxOGv7uyPzG69GNnoHlp98hIUYO3Jq62u1xsvJtYnV7Y5PAGoO9JtZdLTUPdjWCkOZFNA+c8lpwtGSDeFnfGED39LUQBa8lacuXzJQyKQHokFoAV5IiFXBBxUyhWB19DIYLzgQ8xSjAwCIoQWRYailmI0R54UXZeSIK4FPEEMBhk4wsCuJxTwBOjZ+MChIEwvRNZlUNAZNQHEoyHxMDQNHDeQYG2EB0AmkZsJOVookXFEkh2uaHJl/8XYWs/QUtfQwuOBuY6XK30jG5NTq/s7fOABoLsLZWy4ZiNCxwZwLfApGAFAB4RuB4ZEIV8i5MHP4DgjEsMAdQg6IqUAYw4CQMskXKQ2Ir6ILRDwjsAdJey6YtTxhHAkBqbgIytw3zb6ow0BQV8I8PGh5wolPKGYIxQBU/P5sBcA00jBgyi4LvAQhAEbqb8Q6c3yQQX+PoHeAp1MDMwIRkdQGClfINk9FEyv7vVNLncML3S8XgU9umNg9eng+tPB5cHJtbm13cMdHmxdUAC4eYUL+YRlco+VJ9tD9rmcQNoNuG9CgrT18XdHY3yHfAcHtM3d2NKBre1DaIBjGeTOAN4mEm8d8UATP3+9/XRgq3tgrevlSvfrlZeTmyub7CM2GEbgIt+b1S2E3V2Irt4hgw6aD0CGAtDIagY8FBiMJ5LyOQIhaEwwJ4pQFwWuesgV8cWnT//C03UbuKgKFwJQGv0TmJoRAaARpFYKXVv0j8y831P5wE/EPDGke0Z6OjKmymdehHQdjYyHi18SIWoN4EI8jnB3jz25uj0wufx0aKFrYLl7aLvr5Vbny7XuV8v948tzG/s7HNCvIWO2VIxOCMeIe7HRKV6GzmDI+AAXtmAvAZMmmGZAPwEFk8IeDfQHVA1MHHDKgHMAcF0pHGHEoAOCqgrAMKgg4FCIQhTy31TQCGiEowyJfUYB6DcYNMrRhgDQQqiQBI0vloGnEo5IyhZKj4TSQ4Fknw9UfCAQs8FEAB51ID0W+BMpmHE4fH5LW/PtgoLqmpqmlpam1tbGluaG5sbGloaa+trquur7VffL79/Jv307JSUlMfFWQUFeX+/z/t7WxYW5x23NnR1tL/t7pybGF+Ym+54+TLjpa2BgyGLptDTWvOiuKL8dca80c2pycnpqzNrCyNhAj0DAYxBRPhUlRN7GnMFnKhgVFZWvWJvBaxtrk7RbXh7ORuAtDo/TZmmSSHg3Fwt/HytPV8vwII+UGI9rbgZYrMppnsE32LUS1MtfC4ZmMel3iqKHB1o7WlsryvMr78WYWpibmZoU5XhX3MubmppaXZlamB/Y2Z4DTwY8ziaXw1XX0Ojr7Tw82D3Y3zs82FuYnX3x7OnG+trS/PDOet/s5NPdnVUwp+3tbHa118Zcd40LNyzOsbgRYpedkdH7/MXi4tKdO3eJRIq6GtPG3JKmxiCSqUG+bv4+PpYW1gb6OnS6mpm56YOS5KKcqLBgF2tL89KSkqLiAns7o+Jc78ePIkoL4kYHHj7vfrQw03evPNnb3fi6v0F5vv1I/x1wi320O97WcNfb3cfNyftBWerafPPaymhBfiL7aCvQ93p9RcKjmjx3N+c3KD+wOQ4Drfx2pLiSigqGhFdl0tR0aFgiFk8jENSIRHUSlUFVZVJRzg0UgCbRSeArgjoRr0rAQsyaRKCTKJoUmjaZqkUm0mH0NEGNhKUSsVRwAJ6I8HLgaUQsBQ8poSlELBanq2+uSVdTOs1m+WbtQIuhWV9d1tN6X1uLfvnSJRUcXhni1UQalW6grz8zNU6HfyXPMAlc6HpYaFdH639++SXwHBsTraddXfb2jjfCPGcmnot564Ld5+LDYYmEa2dngcPhG+pK+NwtcHfQ1dVOJGKIBIKjk+WNiAhtbW08gYIjkKjqVJYRU8+EpWvM1NbXMjbXM7Zg6RhqBYUGhIaFkEiUy5eVqFS1g4M1cM/h4OAA1zOw2Ojom0cHW+3NdQiATmmoyR560b21Pnu4M7K/PQaeIkaGX1EoNDwej8XimxvKeewFAW+zp7PJxcnOysoKnOdZT+vawvP1xZ6F6a6uJ3WFBfl5ebkVD+4c7s9KRNytjdGD/fW5udn+/v6pqUk+nyuTIoFcEsn+/v7u7t7BwQEPbl1FF5iQvbLwMUjy1VPdV0Dz35SvyPkUAPT31PO4VMj6Skg6S06FRHUqWb9jRhqEGVyycvuV9vWPyAlnMeko58MZXMZ72Mwz2OSfq0X9u7Efxs79P62vfaIahxATp6GkEEgSJ0jEcY6QfgaXrkhC+PcUuNyHxOTPGdFKtn7/aeHzG+b1D4gpZ1Ryz2KyEOslXsClnlHJukhO+VeDMLyjK9b+2s/U4s5hs85ic87ik88qKDjeBQCN5KJD1tbl1MvyLGt/b4nsGyI9OSU2kH/wVkaL4xM5ZIqMTSfodydvDYUnaEq9N+/eKLrmj0SLoW/gjZc8fkwOyh3LR7w3y/jwVDCPEl94xBEeHEHdPxLsHQn22YIjrgACkxJkTzB61TeXlQcCnJxi4qcFQ21ygh4OzSST1+L47YvKy3OCxqCK33z1nXZ/q8aoDY/ltTxBywJBUvn5T94Y6uSry8rzkiA8ovLvZPLzvDmFHECXkz/Lq/hV4d86FLkWTJaFtOkxmnYLRelP3qrzX5/hbVeRvwZmEookR1zRPlu4xxHusYH9eUdsPo8vEiORoHI/eBvRlJ2iIPKmOS0b9E6E7+749O4bbTb5YaiVpCfyb1Avkx1/dQaZvGZfNZO8iU+dSg73vpWj8au/lbf7KR71Zo6Voc0t7ziovRBG5BPpqbPLS4taVySWcPmiQ45wn80HrriH+CQwC7QMR3jEE/GFEjkx7Fu5Zo7lCzGItVCy2JM39kf98u0qS9+U+fitV288G66QS2AxYNdgC5Grg/KIYAG4Qp5QdPymJ57Iex/KMSwPA5UhbSGTf3dqU+lbrit3o6+trstZL9ASIo2IlOWt25bT41B7oR6GNu7XWuONU5y252kY+6lXozjq11f2T5tL3kTy4skd+E2h37QVaGaeUAyscQCbib93xAOjxxFHxOMJYD9AvQQ+9KF3b/LEi18lZ5RX/uRE9rY7ncivIHszSsijvdFrIvTub++RlZ3aV4q28rfJV22B2kx28lYN37YDQpcifWsokL5pMXQYQvsFMuhJT9DDEHeASSCF4kMecFT+PnRgMKKiQ6uAzYNQKRLqjDaG9K0FipOveuHpAIZ4kEx2Ws4fOK99VwT0vZjiwY3tI8jsfyLfVgMe1cFbrkAM3P7gSITW4oANKiISQcwUGfROvpqqkMJLT2tz6k/y0r89/6AzCrIj+isXRR3qqyFTivaeN6ORnIzj5Ph09Dk+bYrj/7Py1Sh9LL/e6SyHfns6frzl2LB2YOoEowRodNg7oN3E+0ci6AzI3Ao8QSL7xtyIJLmVT09vu8Tx8WkPeaubfMNtv0fF3vr91fQqQ1eUf5C7KUQhClHIO5M3d2XHx/IgaOnxqUL6MhigA+OgpTIhVMjrL5AgSXXEMo5IxhahGLT0QCDd5Ut2eZJtrmSLI15ni2Y2DwemlyfX9yeX1p8Nvuobev1qZHRkbGx0HPwcAe8Ghwb7X/b3v3yxuDQ7MND/8OHD2tqa+vralqaG2wUFz7qaW5vqU1JSC/LS7xRnxsZE3ooLa30Y6+Liam9vHxLkn5d5My42NDg0LC8n40lzeWLMdS0tLQ0NDTU1NVVVVTRQmkQkEggEPCI4HA6LiJoqzcAARiRDkBFBj1k66gxNdRIJr6ICYUcKGefhZBAeZIvFKn+JSHJCeFZKlJOtiaWZFhpK/Y2EhDC69lSuBAcH1txP6O++09Fc1VT/4FFdqbo6fWJ8TCiUJ7nZ2Fzv738x/OoVAvFJdne3dfUMHrc1ZGek3boZnhxz08rMzkDP0s7GIuCa58banJ2dbVVFyeLCWEZGugoGA2F0FVAVnNNVcyN9AwpZVVkFTyRRtLToKhgsgUj0cjW3NLd80fdCIjqSig7Wl0efd1UuL44ODb3qe963PDe0vvJ6c33y6GiLy97dXB3e2Rzb3RxhHyxFR9+IiXBLiXGIuW51K9IqN8X+TlE2+vA+OdIZGhhMVzdKT8ve311dnB0Vi7gLk0UBfteKsj3np3sy0tP/8pf/RJg2MHgC0cbMlMnSx2LxqLWUlJVUcBgMCY9XJSrjMDgagaZFo2nDiGYSg0yBPBswrpnKIJM0SVgSFh6MgNTgcwoMiKaQ1GC4NEGViFcjoukHCXSYw5DCoEJKaHUSRKspOGNzQwcHWxUMjqljBi6srqaDxeDfAqAv06iU9MSbq4tTxkb6X4+Gv6ymSk6J8VZRUb58mpoSfGhmpHUjyP6yfK2CkJWWam5mQlfXLiwsl0lFEt4SZ71NIhUaGZtr0o27OxrEwn0B/7C5qYZMojnauQkF7IBAf0dHexqNRlWnqOvQyRqqdJamOktTU1cLKI2hSlIjU9VoLJYWi6WJx5GszezYRxwBn2tnZ4fD4m2szGoho8vB47YO4F5qqmo9HU/6n5ZtrL6SSgRiIffVy15DfT3g9sD/WTqsmur7e7tbuzvrj+qrfH19Q0JCoqOjW5prDva3pFLx/Nx8e3t7Q0PD48ePeyHP9TFoR7FIAFc7IL3Gyvb2loDPkcJAgWM+n8flcnngWUUAA6dgfAESNybfEnqKR6M3XlKZfCeE4M0+CQkYOmDSLYkCgP7hiqQKTDmDT3qPkHqWkHoek/UJMflXeoEfEeMv4JMv4FLPY1PPQyaNlLP41DMwy1D6eXzqR6TET2mxP1eLukD4kXJB/FDFpL2PS/mYknhRLe4jauwF4i0I1mOzz+EyESgfZio/i8k6j8v8gJjwMe3mzzTjPgCmxmacw4HnxjgIUr/zKrwLfbcAtEIUohCFKEQh/43kHwGg17fZYon0dDXlBGG+lqJYsGJSVYhCFKIQhfy3kG8C0GgEtBQGQb8FQMuDoGFCDIFYDkBzRUgotDwOWrrPl+zxJbt8yTZPsskVL+1xx1Z2Zrc4E2sHL+c2hha2hhZ3hhZ3Bxd3+xe2++c3X86tjs0vT87NT83OTkxMToyPj44MD70cmBh9Ndjf2931pPdp18P6+rra6pbGmprKu2UlBe2N5bGxsRGIZGXE385NSkm+VV5eNj762sfLw8bGxhwRExMTQ0NDfX19Foulra2tqan5BphmaKq5OJhc87IxMNAhkog4HNbQSIdMITlcZYUFO1paGGgxaFetdGhUIjgNBqNibWlsasLS02eCU1iZ6YUH2mvQaW8w6K9D0HKShy+//PJxW8PM2NOttemttbG5ieb+5zXeHjbg+pOTE0IBf3Kyv631QWRESGho+Nrq6oO7pUsLs1pa2nS6hpGhib31VSszU22GtrYWi8U00GMZO9nb0ai0koL40Vet3U+q0pNDNdRpEQFGdHWyob4u+EpZWUVbU93aTN/UiGVvbeJoa2FpYWJqZFxXW7u3tyOViqenx24lRJqZGN0rK7ge4u3t5RDo5+LsZB91M6q7s3Wg/0lVZR5Dk85gaFKoJJoqwdhYN/CaaWKU4Y0g69BAfxSAftL2xMczSINumJGRL5GIZ2dnbGysHeyMLcxMejqqyorTzczMMFgygUCl07VBdVg6+kymHhaDpZDVSUTEaMA8WBVlHPaKsrIyAQcTBkIcmYAl45WxGBUcOBSHIWJCQ+xdXA3VNUj6ehr29gbqDApRgwwURj2rEnBQYdw0iU4Gf6hCwELODQoBQ8TRdVQp6iRl0GwYjJKyMplCB9dUVvoaJzhoNTVVSlZKBPARLBaLtCQEmqkUqpeb+6Pq8vHBupcv2u1tbTU0tPAEEp4IisG6amlMJhNABQhE1bioKGNDA7oas/B2OUyUI+Ktr8xaWpgqKSnp6hh2tldzDhfbW5quWtsxNDWC/UL5XPbOznZKSrK7m6uDnbUuSwtHJhHV1Qg0KlVLU4PFoOtoarI01RhqpibMiCDnorzE6fHnEmTreEtTQ0dr3cTIi/nZ6bmZ2ZcDPeVF1592d9ZU3ElJiktNTigqKMrLzQ8K8DczN7tqc9Xe3t7Tw6O+rmp5caynuzUjIyMzM7O4uLiyqvJFXxeXe7S/tz07Czrc9O7u9uHhwdraMvtoD7w4PDzk8XiQT/roiMvhiCHvnUQkEolPRSKRvIGewTuBSMwVSDgCCRuoEG6G4AqlPJEUjAlgcAAqlO+ZgAA0RKVP0WeJAoD+/orJOoeFtA//hEs6Q0g+j0u/oJJ5AXJxpJ/DZQBFODqSISRKSDxLSD6LTz+PzbqABcekv49JOadIM/j9FAaep5yHxCZJ53GJ54CC1/JY8jQkxvkWeHseBxoo5axK0vv41HNwJSD1PCH5DD5WAUArAGiFKEQhClGIQr5dFAC0QhSiEIUo5Mcgx6dbnNDtVVLpseQtqOgNAC0+ZYIWwtjGYz7CxcGDALRMzsWBBEHvC6R7fOkuX7rNk2ywRUv7/Pld/uwuf3qHN7nDm9jmj23xRzZ5rza4Q2ucwRU2qn0LBz2ze10zu11T20+nN8aXN+ZXViYmJ+dnp0eGXw8NDY4MDwz2P+vufPzyRVdFRUV5eXlRUVFJcWFZaVF5aXFdzf2nXfVFBZnXr4cFBgb6+fn5+Ph4eHi4uro6OjpetbW1srZKSwyzsbEyhGLk5+N2MzzIxdnNy8OlJN9fV5dpaa6vp8swNtSFmfSoZLo6TVND3dnBMvWWn4mxrqoqVU1NVZ/F9HSxj7nh53zV4PLlS4hCFBqHwxCJOAzmK0KPv/zl0vDLxz3tZa2PHjTWVrU3Vo4Ov7jm6VFRHm9jbf78Wc/dsqyM5Kh7pVnPexp2tnenpiZSk+OJJDyJTHO4aujsYGRgwNTVZTna22VnZnm5uT+4+6Cvt3d+brSkKDsq8npvz5PKB+UsbaaKsrIajUrA47E4HJVGVaer6TAZHs7WeobGznaWJiYGQb5ugb4BRflZA89qCm7H4Qk4NVW11oYH5mam5iaG9tYW7k62fl7uPh7uN4IcfVyNSnJ8DA3peApOh6Ud5GuelWR5I8Q8JdZJJpMd7s/HxcQZG9pqMcxioxOWF2dmZqaBZYwMjdtamksKM0uKcq6HhrOYxhoaetra+vr6RiHXrpoZmxromZgamxsb6Glq0DQ11Xz9LJ1cDR2djSystC2tte2dDBxdDExMteh0VS0mna5FU8YoU6nEyFDLnHS/AD8HHZYajU6G8DQRp4xVUcaoKONUcFRQYfALo4zHoHD2FWUlJSwGA96qKF9RUlbG4HB4Mpmq9U3ub/BGQ52cn+qDx+EvXbp8SS6XVVSwhvo6KbFe8TfdBrtT4yM9rrlba2vTlTFYF2fn+3fLbG1tlJWueDubVJTEWZnrpyTFbawtzs2OP7iTd//uHUc7Q0szE/9rfsODXZz9+ZKiLE0NjaiImyMjw24u7jvb21ubW3n5Oe5ujuAqZDIJgydcweCuYPDKeMJlZQxFXZWhq62uqabL1Ay65pwYE3QrNjo/OyUmMqi4IL+hvrG5oaW1qano9se3AAAgAElEQVT5UX3/8+atzbWRV/05GYleHm4hgX5pCTfjo6/HRIWUFiQW5KaXFec2Pqzo6Wzq6Wzt6mjre949Ojy4vb2yubG0urq8srK8urqysbGxt7d3dHR0eHDA4bA5HA6SURASK0rEkEdNAkFjSLMokkg4QvE+T7TFFm2wxVts8TYH6i5XvMcDn0sO+BLQ98EIwIHosxyAFiCLVWjsM8wWhY4q6LKWIgnh99bz2Izz4DmEmPJPhNR/JiSdIyafx2T+01+KzuOyzhKyzuByzmCyz2BSz2ATzuDiz+ITzxPSz+OzzuNyzmNyz6nknFOwPH9PTYXU25iMMyrAvBlncWjU8y0kuyAwacZZfOoFYio8DJtxTiX7PAaaGkLSxBSE8+RHivsrAGiFKEQhClGIQv5BUQDQClGIQhSikB+DHMtDn9/mbpWiiuTagT+RNLIoliQVSqQwGyES5MiTx0FL0RDIQ6HkLQwacnGss8XLR6LFQ/HSoWjhQDS3L5rZF07tCSd2hKPbguEtwdCmYGCD37fGf7rM61ridi6wOxeOni0d9S4edM/sdE7vtI5vto1vPJ1aG5icHx6fmJ+dGujvf/78eWdnZ3t7e3fXk2c9HZ0d7Z1PWtpaGwoKbmdnZ6enpycnJ8fHx0dHR0dERISEhgQGBWVnpnn7+KYkhoaF+Ht5eoYFB8RGht8MDwjwdzEwMDA1NdLR0WFqa9vb2Ts6Oqmra2gyNA30dfx9bP08r2ox6Ha2Nrk5mRUP7malx8Vcd6JQybW11e3tbU7OdlZmGinxQXGxN2iqRDKVdOXylau2NksLUxMj3cNDz6cnJlqaHrm7u1lbW02OtqqpUUGZH7c1ZKSEV99LXF8eFAoFHM5RXWVWU2N1WKD3NXdLLxcLZwdTG2t9HW2mm7OHgZ7J3YLY3p62+3eKH9wrr6q8dyPMz9PdJSoirKykRIvBwGKxxkYsHR1NDBarqqZqamrq4mRef8fb2FBDXY1iwGLaWVvlZKY2NVTRaKSG2tvhocE6enpUGtXE2MDK0oypw9LVN7S3MXO1N3VzsjE1ZpApOCMDnVtR7rczPEMCzGvvhVwPC4oMvxbia+dqb+Via3kj0Ckh+pq7m5uJoam7s2NSUqKVpbmxsaGODotIpODxJAKBRCSRmQwahUwhkyjgJ4VMxOOxeAJOm0mja5LpmhSaKoFGw6vTSXQNMpWKx+GwBCKOSCZAaP/SpdvZ4a97CwtyA3X01EhkAkLdrXSaTvCKkooSUMi8raR0+Q3BN3h9GpaupIzBYAkQkMbg0MSDcpJupStYHNbGxmTg6b3IEB9zcwM9PR1NhiqBiFVSUmJo0hOifbOTHDqb8m2tjRgaNDKFpIzB0jU0ra/aamhpgT9naFD7umuDA728PNwaH9bNTU309TwZ7O14/er5UH/T2MjA/tYc72BydrK7u/PhxOvO1YUXDE31leWp3Y0XU5N9LS3VwYGeBDzu8hXly1dUsHgiBodjMDW0dLU0mFoMmACTZWdr5ePhbHP1qoODg7mZiZ2tnbu7l5enT3Bg4K1Y6NJxcbFxcXEBftcC/L3Tk29UlKWUFmSkpyU967z7vLOu/1nT68EnY8PPZqderi5Pbq4vrK4s8bj7R+z9nd3t3b3dg4ODoyM2hwOJNfh8vlAoFIkgiahIDLOyb7FFywfC+X3hwoFw5VC4eiRaOxKBnytH4tUj8TpHvMkVb3Eh2c4+H/R3Cej1CPoM16LQAQEJfz4WQQAaLlmJJUiKbUUE9P8Hik05B2Ofk/6ZkPYePuksPuEcPukCLu08IekMPvU9XMZZyDucdhYHDks+DxSbikQ9p55DwdAfKxL6A/UsLhXhyM48i8s6h886B+yMSzmDTQIKvjqLyziDBZ+kn8FCU18gpAM9h1Bsn4G+mvnOy//O7KYAoBWiEIUoRCEK+cdEAUArRCEKUYhCfhzyJlcFmssBSdV8mhsaSdQMFUYxSmFcpFxhkKQIVZFEJJSIIBOtSMQRiY+EMBvhHl+yw5NsIRj0Klu8xhavHImXDsULhwgMvSea2kVhaOHrLcFLCEML+tb4z1f5PSu8rmVexyK3bYHbNMt5NM0G2jR91Da91zG1+XRmq31srXV0tWloof3ldN/o1Kux8cGhV/0DA4P9/Z2dT5qamyCXdF1dTU3Vgwf3y0rL75SX1laX3r97NyEhselhfuPDsrycjOTE2OLbmfXVd2qqK6OiIstKS+pqa+vr6+/evVtYUFh4+3ZUZBhLl2Vva56TEuDrZW9vZxMZGZqXk5CZEpIS60KhkHNzk/ue3i0vvpESZ1ua73u/LCLupvX1YFNfT634aIfHzfnpKZHh10Oio6IT4yOibzg6OVpMjD3V1taJiowMCw3Jyrj1arCdx948Otxvb67287GPiY60tjDRZdL1dDSveblkpd+KDA/zcLLR1TEK9bMMDw2KDAspyMtOTUnW0tI0MTbu7WlbXVnW1dWjUCgsHRi4TaEQr1rpe7lb2liZBPvq06i4K5ABmabDZLo4OyfdirI0YxXfTqDT6QQyWUlZGdRCVVUViydQVdXNTMyszM1MjU3cnUyNDZjhwXYNVeFleb5uTiZ1lQkpcU7ujgbXr1mkxHjGhztHBph5O+tQSAQNOsPZwVZXVxeHw71hIFFCX/xNUXpL3/4QAY5VsMpGZmoqeBUVnEpZUcLoi9tlBdeMTBhYHPavzqKMwSqrYC6jqLKSEo5MwxMpRBIVhycqKauA78ERysqYy5cvq2DkBXsTCk2jkYIDHF/3P+x/3paXl2JhaUZTpVCoZDyBYGxsPNjfPTFUPTHcp6fHAkcrg2sTSCSqKjARBovV0qKbG2u11BXlZCY6OTjnZOUd7O0e7u8c7S2LufNi7gxn5yV39zV7q/dos5uz0y84HD/am6+ufnDvbnF6SlhyUtz168HWVsaaGhQ1NbKysgqeQGQwNI1MDIJDfF3dHIHLmZiaGJsY2161NjEzt7C0iYkK9fRwcXJw8HBzDw4KeHCv2NPLx8PTw9c3wN/fPzb2ZnlJZk9HbX9vd3lZ6avBxzMTfTMTL5fmxzZWp/d3Vo4Otw72d/b29kQiSLDB5/OA8vgwz8ouR7B+JFjY48/uCeb2hQuIzu4JJ3eEY9uCsW3h+I5weg/21sVD0fIR7MUo+rzNk+zypPt8uOPhEI19hjnb5dAz/w3zBiTfQFOYwnzmkjfrWjKZAoD+ngo5oLEpZ3FJZ8BbQso5BGh+n5B4BpdwBp98Bp9yBpd8Fp98Hp96AZ8GgWkskmkQn3KWmHSWlPijzYb3A/UMBKBTzyC02meRkGcEg06HKRyBwXHA7GkQhsbApI7nIdF20nnwxIhNfw+ThvzJu6/CO1EFAK0QhShEIQpRyD8oCgBaIQpRiEIU8uOQ07zsMO2z5EQmQlQMfh5DFcpkAtmxQCbjy6Q8RLmIchBloypFVCzhQmJYMZcv4vGEPK6QxxZwj/icQz7ngM/d4/G2ubx1Nn/5EEJdM3uiyR3RxI5obFs4jMDQQ5uCwQ3Bi3V+7xr/2Sq/e4Xfscx7vMRrXeA1z3EbZjn10+zayaOqSXbFxNH9scPasb2m8e328fXHY8uPR5YeDy92jsx2DE30vhp7PTo+NQ3+TY2Ojo2PjayvTk5OjPZ0P54c61yaezEy1Pm0q7G/t212spd9uNbVUbU8/3JrY+xwb356vK+jvb6780l7y0N/Xy8/X7fk+ICwEE9bW4vIiKD62tKOtoqmh0UGeqyIUOO6e24dDSE1d9yq7wX0dRf2tGelxDtWllqX5FomRJtqM4gMDZydtUZEqE1FWVB8lH1OdmpcTExedralhbmfr29lxYPW1paKB/ec7cxQJmJlFRU6ncxgqLq7OhXnZ+Skx9laGejrGhobahrqGQf6+kWF3wgOCvX18w0O9hkf7jvc3zEzM2MyGVQqWVlZSZVGsjBlOtrrq6rRIQJ8+bKSkhKOgLe0MHR3tjLU0zI2YFiZGyopK11+i78avMJgsExtpofLVRd7G2c7c3Njo5vXnervBxZmutnbGGYkB8VF2NlZ6QV5mafHeSZFOof6mDpYM0lEvAoGq8VgKCsrX36LAvuv9Rsc2X/zGBWMspoGydRGA0vAqOBUUuKvVZWGJsc7W1rqArMgEdDKXwOgMVgkpPky+HM8WRVHIBPJqlSqKg6HB99jcXgKhaykpPLmEghaDQ+nkAmuTqZ3CqOLCvOio65f83bS1IDUJQb6LB0dncoHdyru5lVV3tfS1oJ/qAwKg6epqTMYDPBOm0G3NtP297Lzu+bu6WoXExX2ov8FXJ6RcMWcOSFn8WCjl7M7erD5YmuxfWflqYA9z+cdDA32ZWVlxMfGmZmaaTPUDPTohoZa+np0MpkEJDn5lpeX943rwV6eroaGRpZW1ubmZhaWFlbW1vYODqWFqdFRYclJCffKiwtu5zQ11pQU5yckxNdU196+fbu8rKjxUfXQYO/iwkx7e9vw65cLcxOL83Prayt7u5sc9j6Hw947ONo+YG9xhPO73Lk9/uwub3ZXML0rGN3iD23ye1d5z1Z5oMf1r/OHNgSvt+Ca0PiucGpPNLMvmjsQLxyKUfR5Q44+i3d50j0eRJ+BQvINAWTe4ImkArFEKJGIJBKxVCI51dNMhVDRTRXgNlkBQH9PPY/LBBY4h00GzycXCOBt+nkM+Jl0BpMIwVB88nu4W5B5A58CAWh8OqSExqafxaWdIaS8BymhFQD091EIMUN8Pwn+hKAzxKDPI6HNCPqcdBafch6fAWPPkeUBoOcJEKQ+Az5BEkK+8yq8G7spAGiFKEQhClGIQv4xUQDQClGIQhSikB+HfAOAlgpPZEAFx1D5MhlXdsyRydgy6aFMeiCT7kGV7Mok21LJFqKbUsmGTLwuk6xJJatSyQpQGdRVmXhZCnVFIl4TizYEwk2OYPeAt7/L3d9kH6wfHawf7q8d7a0c7i3sH87scSZ2uK82+QPr/BdrEIZ+CgOi+V3L/P/N3nnAxXHe6d+y47gIAXJNHKf4ksudc07OSVyEYDu9995BgIQK6r0LyUKF3kEUCQFqCFRQ7xISAkTvdXuftmW2of+8s4AkS3b8910+Pjvz+PFqZtldZt55F5bv/Ob53ZjQXB1XXxpTXRhVNY6qzgxh9YNY3QB2sh893ofW9CBHu5GqLrimW1nXq7g2JH/IhXskalBkLVX3ihABooVVagwVYfAEJB+Qibskwl6JsF8uakcUg7zRq+NDlwa66ngj12WCtv7ue+fPnznT0HCy9nBq6uaVq5YvTVmyevXSxrPHNWqlyWSUy2VbN65tPLWssW5lffWy2vKFD26Xa1XS7s7m5SnJFUUJ5YUxCfFusVHuq1J8ywpX3riY1XB8+7kT65YvCzl35phMyisqzIuOigoPC4mJCfPx8QYAF8BiOwaLGRziERzsFejvkxAbGhvl5+bulpQQ6+zimBAfk5yUlBCftHnj5vJD2QW524+UZTfduZmwYIGvryeHw3J24ni4OzFYbHtnVzPStbGZZ0u8NJ2eEBuyYnE0yKpmMwP8vObPtE98Aoht2RxWUkJwWJC/h7u7j49ffEzkrk1Je7bFR4X7blgdG+jn4eXpvXpJ5Pa1sbs3xq5ZEubj5UI8l85g2Xzt1b4XgCZegc2mh0V7hkUH2dmBauVdmxNryr/a/9X6wEAvYi9oNJqru7Od3TOF1VMA2rxMEnwOh8NgMNxcOWEhnq6uzgyWw9cToAHHpvl4uR5IjfZwc3V2st+ycWlIkG9okE9cdDCLxSAGwMfTKTgoiM1m+3o7ujhziO/NZDFdXJ2JY0EcNW8vN18fF2K0F8b5Loz337lr1+joaOP5s6ODLRqV7NKFuts3Lk2MPGppvlxTfej+3cbB3rtrVqXsS0s7VludumPT8iVRCxPDQsMCvL3dPD2JwXY/d+b4zh07YmPioqKiEhITFy9Zsnx5ysqVq1auXLlu3boD+1K/+ir1/Pmz/b3tJ44dLS4qvHWt8fSpYxKx4NbNmzeuXXrQdKejvW1osK+rs3NwcLB/eLx/QtTDk/UIoD4x2i/BesQgb/0eT3VlFLswgl0cwa6Mqa5PgOsMiPdXk0DbLATXH7SLtV1SbY8M75Pjgwp8WKkbVerHYT0XJpM3UL1UpVOodZAGR7VaFU5ah6t1uFaP4+RlEHoDbjRqjUbcZNSaTPjkMzafzdKbTQHo72krgJWzyGyNXGtmNmFQE03LI4ZlLivXGvC+TBAKwTA3wcsFoc/MfEtW/hzCoGj3h9+FH6XZGXPY6VMAmgFKnsGxYOcSJiM4sq1Y2WRPwmxyNYuwNSfPim1O3P7Xzd2mADQlSpQoUaL0HUUBaEqUKFGi9K+hF1ZA6x5PaicntaZJjWlSbZpUmQH0pBGaNComjTKTQWLSC416ntEwYdSPGvVDRl2/Uddl0HUYdI8MujbSjwx427QfGYHbjTrCHUZdpxHvMOLEbZcR7zbgvWrNCKTiSxDRmFLeL1P0SxV9Unm3RN4lVraLoGYBepenujmhujqmujymujiqujCiahxWnRtWNQypTg9ipwawE/1obR9a04dW9yJHepDKLrisgzBU1aU8P6BoHpcMikRDwokB/mgfd6C9v7OnvxeC+FJxt5DbNNx/dbD3moDbhiFivV7DnRiorCi+ce3afqA9mZn7crPSLpypmhjrQGC5TCIszNrVcHxtaf6y4pzFRdmLbl2rxLXw+PhwVmZG9oENGfsWBPo7bdsUvnlDWHnpTv7Iha6mvCsN22rKF+zeubat5ca5hurtW5evTAlbmhzi4uJkQwZE2NEZtjQakw2Cku3Ial8OmxUXH7ll40omk7V+VWJIkDeTyfH39V2+JGbrhkVxkcEbVq9JjI31cHO1t+f4+3tEhPv5+Hj7BAS6udjb2s43t0m0o9GJr9qTr+nkyLHncL6Og8kMDAaDTnw7Dovh5ubk5e0THhq2bcPK7ZtXODpyUpbE5advSlmUkLp5+e7NSdvXRS1OCAgK8ImMCCeeMUV4v7W6+btUQLPYtLAo95Urkl1cOLa2tgf2bh/oultVWUhn0JksJrFl4RH+dDrtWW7+jMwbQvwfEea5fGmozXxbBtP++YfR6YyIMP8zx7eEhwV4eLguWhTp5eUa4OsaEeLp6eG0e9uijWviQwK9fbwcU5L9YqN8nJwcnJzYQUHukdGRaXu/WpUSvXNLQkyk/+rlC5OTYlKWLT11vCY0xD8jbWVHe1tUZGRsdOjpk0cK8rI4HNaKpREX6vYE+AfSaPRVKUk56anLly8MCvYLDgxwd3f39vYODAhctQKcWUhMTExJSVmzds3atWs3b96clrZ/165d+/cfSM/IyM7OaWq6N9DfV3m48ujRo5cuXWx9eEck4jU9eHD19r0bze33OgZaB8bbh3k9E6L7I9LrI9DZQeQkuFAAPdWPNgyi54Yx4v1CvGuujKtJ9AzO69wTaB4ItQ+FIACnXQIC2Xtl2gEFPqLUTsBqAaIWoSoJqpJiKqlKLVdpEI1Kg6O4HjEYlCaDgrCRWDCaDZFnpwgjpMFVEZNG1aRJZSI9aVI/NmnMp7WIWwpAf2+ilw5yn5nplrTcObSMOYx00AePkWfFziJGxoqRb80usmQWzmHkmZOgzQER5h56lsS4UQD6e9rcS9B8CLKnB5Zk/SRdtSQBqxk9m23FziZzorOoDGgKQFOiRIkSJUr/UBSApkSJEiVK/zIyA2jD40n9NwHoSRM6OQOgTWYALTLq+UYD16gfM+mHTPoBo76bBNBtBt1DA96k197Wa67p1Zf06rM69Wmd+phOfRRXVeCqchw7jKNHcLRGp6rTq87o1BeJRxo0twyaO0bNPaO2yYTfN2mbDNoHuKYLUfXzoIkeiaxNKL/Lhcy+MwHdnICvjyOXR9ELI9j5YayBLIueqowewI73Y7V9WHUfWtWLHu5BK7rR8i64tB0qegSVt0MnuhQ3R+BRhXpCIhzldvQPtd+939ze0SmVSXBcDStHh/ou3b11tbHxXHPTeTGvo6f9ypm6ilPHy+7fPTs62NxYtyk9beO+vcvzslZWliy73JjT39/K5w0hkLD53vn6E9nbNsSGBLltWR9woW7Vvau7jpQm79kecaVhxbaNUSUFe8oKlh8uir1Qt7rh2I6lSxLs6MyZKt15NjYsJoPNYtna2jo52UdGBrJZDBsbm8UJoYF+HgwG3cfbPTIscL6tLYPJCgoIjo+OiIkMjYkK8/Rw9/Z0TUmOjo4I37phgYsTx9nJng24MxnGASqs5zMZNKaZ4T5bAQ04tZ1teFhQdKRfaFggm8MO9PM+UpZ75nQVnUEjtuH2tcrdW5JrKgoP7tkUFe7v6Gi/bOniptvX/Xz9QSfAb4fL/9Dg2bZ2NDsanebmxk5ZEujowEzdmdrX01NTU+Xm7hAdG+Tn7+ns6mbm8t8Etcl9pNvaEi/EpNE5IG/j69XPQCwWMzkptufRhdiYIAdnp9KctauXRe7auuDg3kVhIR71Ndsu1JVsXx+fui0qPNQtOiIwIjwoZWn4wb0JNBrN0dlx9/awoyXrE+P8ao5WVpaXJcaF19cWlBRn2nNoixcuXJQU6+XpnJwYsTJlgbeXS3iI8/HKFekHD7i6OW9bF30gbcfaNcujQedD/5CQoJiYqJiY2AULEpYtW7Z69eqNGzdu37599+7d+/bty8zMzM3NLS4uPlRWVnX0aFv7o/6hoVMNZ6/dviuBsY6+vt4x3o22voaWkdp28eFOZWUXUtkJH+2Gj/WjJwawukHi7aA6O6xqHAEXDVwZV18b19wgq57v8NRNfPVDobpNrO6QqLolWK8M65Nh/TLVmBLjw6gMU6q0Yp1OaNRNmPQTJnCGCVzEQJo7Zd24UW/2KOlxcCIKXPQgMBlFJqPUZJSDHxcmxDSJmiaxyUk18cPk8SQOTAHo720L4Kw5rCxLRp7lVL5zDlmHmwlKnhk51mbwN4385rAy57AyyIaEWdaggeG/aBbE/9Ag7pmRC0b7CWLONC9YPnGOFVnsPHU/yIDOsaBn/eAb/0OOGwWgKVGiRIkSpe8mCkBTokSJEqV/Gb24Atr0zQB68hsAtPEJgL4/BaA1l/SaczrNaZ36hE5dTQLoYhzL16KZWiRNi+zWwlu08HoNtFoDrSC9SgttwpG9OJyDI5U67IRBfd6ouWbS3jZp703iwEa8Wat+KIb7R+RjbULR1XH04ih6dhg7PwyiogGMBiRadXpQZa6MPtaPEa7uQ4/2olU96GEAo5Eywp1wcTtc9AgueQQf7lCcahc+GJWPS5Q8/qBE0AzJutoe3mm+f0/IG7vQeC49/eDevV8dKknvajl860rGtca0S2d2XT2/s6J0zbKlke7u7ksWJw31Nuu1yonxvuDgoK1rw4+WJJ08vODi6fWnT6RHRfpdO7fsZuOG8DD37Rv8y/Ojj1UkHPwq/IsvvngekoLyZw4rJMg7NNg7KSHM0cmBwWKFBPrFRYUE+HnZc9gkqgYt+BhMlpurh5ubB8fewdPDPT4mKjgkeO+OxKy0pUfK9m5av9jTw9kMoB3smYuTguLIjIvni6Bniojd3F1YHHZIkP/eHQmp20JZbHZSUtzRIwc2r150qqa8ND8tPMSXyaCtXL7sXMPZefOmIy7+hwDaDgBoJp22anVoxu6YAD/nPalf9fb01dRUL0rwunV+e8vNQidnJ1s7u2+rqibX7exoTJYjm+389GDaTssc98FiMVKSg5MTg318nJwc7dN3L79Wn15ZtGVhQnCAn1uAr6uziwPxSvGxgRlfpRwu2p25f9vCxKjwkCDi1QErtwPx0wfSUtP37Y6N9M05sHzJ4qC0PSERYU7LU/y2bA5alOy5PMUnLTV8xXL/0BCPFcuTQyN9I8I8N65dc6Kq4ER1RuquFTu3rSwtSl+2LGXNGlDyvHPnzrS0tIyMjNzc3KKiorKysiNHqmprao4dP37mfOO1B603esYaukWVjxQlbcrSDvhQJ1zRCRMzuaqXmNhYbT92YgA7NQjQ85kh8Ea4MKK6NKq+PKq+Nq6+OaG+zdWYfZ+vbhGq+qRKISJSqni4dtCoGzDp+id1/SbdoIlcNuK9Bm2HQdtqACeBbum1N/Taa3rtVYP2mgG/acDvGfAHBl27Qddt1Pea9IOAQRsmjEaeySicNIonjTLyOgkKQP9v24KVZ8HMByXPrLw5rFwLRr4FM8+SkzUHNCfMBtEcrExQrsvKnmOu1QW0OtOSmWVFmgLQ389mAG0xDaCJESYXsqeWScpvxcydyyQOATHseVbEASKOC8hCyTTXR08ZHJQsCxAbbT4QWTP3/yRNAWhKlChRokTpO6p/VJKcdpn4jUk2kQYfM8iO09mg8wQze35cbVplG1+B6vT4JGioMml8bDI+1pPNvU2mx8ZJ6tcqJUqUKFH60WgGQBv/hxXQUwAaf2jQPgug1U8BaOxZAI1s1cIbSAC9TKNMVisT1co4tSJapYhQyYPV8iC1PIB0mEaeoFWswKFUHM7GkQocrdNiFzXYTbWqSY01qbD7KHpfjrSPy3vbhYIb48qzQ8ipfuz0AEoaLIDM6H70WB8Z1tGLgLCObqSSdEUXYfhwN1zVAx/pUh7plB7tlNZ2iC71S49duVtYWVVWcej2zUuwUqRCBYLRK6LxW5BsaGjgYX7hwaTF8Zs2Lqqr3scdui+V8JKSEkKDvatKV185s76xbknT9dRrlw5HR4ScOR5/4siC8qKoxUnum1b5r13u5+jAmDdv3hdffPH5558TC7a2891cXZwcHc3MlE6n0Wl2TCbNZio7gkYj2/H5ePvs2Lo9Zenyjra25UuTVyxNzDq4+Wz94dN1J9asWcNicxzsWQ72TF9f77iYqNUrlq9IWRoYGODn71qSs7C2PM3H241GsyMDOuaR+BhAZDMHpzMYdjQ7D09vLx//lCVROx6pFQsAACAASURBVDfF0Bl0X1/P21crd2xI3rZhSViIH7EVtnZ27u6esTGJNjb/KAD6O5h4BQab5ujOZrBofr6O1eUJMRHue3bt7u7qramtjolyPVqWXFO+9IWxG08wNCk7Yuvt6La2diRttuNwAIa2pdFtwZ3E0IEqaWKc6XS7mOiAZQsj/AN9c7MPHNi7bVFiVESYf9KC0C2rF+zZnpScEBUfF7xlfdzWDSlRERHBAT4L40JZTIa3p6ufv09W2prwYO8jlSWHK0oiQ133bo2KjPBpPLXu+rnNxyoTDhdHl+VHVRRGV5XGHimJra1IPH5kSUVh4rLFUQ2njx8uz9u4YWnZoezhgbZDpXnHj1UdKi3OyMzIysoqyM8vLCkpqKgqPH6+5Ep7ye2R0gf80oeisjZJZbv8cBdETM7KbvhID5i3NX1gGp/oB8X+dYPYaVDyjJ0D6BlrHAGBG40j6uvj2EMB3CeViZFBJTagUndq1J1aTRfpdp2mWae+q1Nf1WPn9NhJHbgooQRHC3A0D0cLcfQQjlXoVFU61TGduk6nOavXXtBrrxjwWwa8yYA3UwD6hyB67FxLRqE1rciamT2blTWbCQD0bPbBOcwiK0auFSPzB9/Cf0FbEAeCnWHNzH+LdhD8xcgumUsvBn89MtMtmRlzGPmW9FyQ2c3IswZ4OvMNRsZsZpYlOwf0KgRHLe8H34V/kikATYkSJUqUKH1HjY6JVqVffd+t+FfuRR+5FvzKteh9t6IPPPN+5VLyK5dCx0UnM6o7uDCM61ATaLoyqZs0GCb1AD8TK49xCkBTokSJEqUfj14AoCe/HUAbJUaDiGw5CAC0UTdk1A0Ydd0GvINMfH4BgMbVJ/CnADSOZmrRNC26WwNv1cAbNPAqEkAvVCvj1YpotSJMpQhQybxUMneV1BmTcjApE5MyMAnhmQU6cauS2qulfhpZklaxCYcytXCFBj2tQq8iyF0IblJC9yD4jhJumlAMdojGGoeVp0DrQtC9sI6wGUmTLO8YQNJoNVkifQRUSSPlXUhlFyDUh1rExU0TJffHK9uEx3ugE12y083dVfV1pYeLDxxMW7duzdatq1J3rkxKjFmcnLBwYZKLi2tR3pqRwabRgQsj/edRhI9AvO7OS5UFEccOx69OCd22KXHJokgnR8fPv/jS09O7raW5p7tj6eLESxcvPLh3o6qyJHXn5syDqdcunm6739DRdqWvr2eAVH9/f19f3+jIiFgs5vMnNCrpocK0U9U7hgfuoIhSqVA0njv/5bx5821snJwdXd1cnFycvf0DfIJCHFzcGEymmyvbw82Zbe/EdnBj2bu6unlvXL+i/kTR2dNHT506ERYcyGDQaTQ7b++AwKCIyIjosOAQYjXA3/3S2czMPQmBvq7El21sbBh0hoebj593GEDY/7/0+WvgmATQTHu6i7c9jWbr4+lw7dy2xDif1B07uzq7a2qrE+O9LpzadKl+jzlk4+upGiQCt6M/6YVIpzNpINLEvF1T8SPzzM8kmTshBoMWGx905dQWf1+XJYlRh4pyLjSerCxLT4oLdnZ2dLRnOTg4hEX4JSfFNZ49V1JcEhcTs2RRkrOTvZ+Ph6e3+9b1i/193Gtqqmprq0ODXNeuDPD2czxRER8W7FKUFV1TFldzKBbclsXXliccr1xYV730xJHlyUnh9Sey7l3Pb7pVdefWpby8zOu3z7YO84svPCi6MVByb7yYdMkDXmmLqKxdUd4JVXYjoMa5Bz0KTpaAfHOQsEHOW8LmwJnTA+D23DB6m6scVfDEUBeEPETQhzDSiqBtGNaiwpq02CUdWoejlTicp4XTNNAmDbRSA6WAW+VqjXK9Bt5Evg13aZE9WmQfjmbgWB7xPtWpKnSqap36pE7ToNc06jVX9NrvA6BNFID+X3IumeacZW2XbcE6aMnKs2YVEAuzmRlkgcxPFmX+X7YFK+dNVq4Vq8CSkTubmfsmq2AOLd+SmTGbmf4mI9MaFDinW7GyrJl5VvRcy6kQlWxLsoEhSO6mKqApUaJEiRKlf3nxJeqsE10uq+pdVxwPWFXnvfKM26p6jzUnvVae8Vp1Zum+a0fPd4lhud6ITZr0JuOkzmQwThrJT8sUgKZEiRIlSj8umQG06ZsA9OS3A2jdCwC03hzBob2m11zUa87qNCSAVh3FsXIcLcbRPHMFtAaZBtAQANBq5UK1wgygQ9UzAFrmjEnZmJSGSeZjki8wyd8x8V9Q0Z9Q0X+goj+got+jwj+ioj+j4r9h4nmYxBaTMlVSR7XMTyNboFWswaHdOrhAjZ6C4UsixT2+/CFhnrxlTNbeLx64PSG+PCKvHwS10iSYxk70Y8dfxKMrSSRd1omUdUDlj6TFdwZzrzzKOPfwQMP9jLP39tacX7YnL2rJat+QCFcPr5Rlcdu2rlu7OnnF8qS1a9euWrVix471o0M3eROtj9qa+/va2x+13rp1+/r16/fv38e1KoNO09l+nz92Tybs4XOHRob6hvpbuEO3tGqJUtqnVUm0Gjl//CZ/9LJc2CQcvcgdPNfZckwibK85XFRR/FXrvcMK4V1U1n398glQ+ms7f/3yiPjIoJLi4q07dji7utrS6PNt7ebTGDbzbSMjAjj2DjQ608HReevGJXcvl165UJV+cG/Lw+b603XJCxcnJcQkJcTFRsUF+gXNn2/DYTMSFgSGBrmxmHQyLZrOZNrb27s4OLg904HwhbEYL+TOz1Yu0xh2Di5sR3cOzW6+r7fjpbptibE+qdu3dXZ01tRWR4a7VBQtPVGx1YySXwCgQe4GbQZAE3tPrJtXbWzmzTxrWiBlm8GgJST6l2Uvc3dzWJUcnJa64dKFuhuXjq1MDvf3d3dwYPn5uXn7ukWGR+dk5h2uqPgqNTUxPtHF2cHBwZ7BpAcHeTk6smpqjtTWVrm42IcEeQaH+rfcPx0bG3T9YkHHg7L7NzJvX95361LazYtp1xrTblw+sGX7yvzD5adu3zr1sPV0x8ixNm7OhZZj7WOn+pHSFjExoyq60IouMMcO94DU8qPk3CMm4XFQ5gxOkxA2l/OfG4Jvjita+WPDsn6eokOgaCUsVLTKoPtq9AqOntAjpTo4E4d2apVrNIpktTxWrYhSyyPV8nAVcKhKHqxSBKsV4WoF8aUEjXIJINHweg28TYukEu9KHJsC0Li6ElcDAK3/ZgBt1A8a9KOGaQBtMopNFID+J9mKlT2HnWXFyfi1/b5fOu97m51tRcuzZKVbsMF1mnN+uijz/7ItmNlvMLOt2FkWbECiZxOHiZ73ln36e877f+Gy/x12uhVnvxU7E6Sm0PPIkwTZUzEpjGwQivLTzUWhADQlSpQoUaL0HaXVaAf4ypvdwqauiQcd3Hvtgrudwvs9/PvdoqYuUfugbEIMa/Uqk1FtMujJ5GfSpkmjyWiYxInPyT/0HlCiRIkSJUrfUZNTDHoaQE+SANo0qTV+FwA9XQFteBpAa6eaEOo0F3Was7j6awA6V4tmaF4AoBeplAtU0wAak3lhUxXQbExCwyQ2mPhzDIDmv6DiGQD9ESr8DSL8EBG+jwjfhYVvw8K5CGHB+6iQ+NJ/YaLPyUJpZ7XMVyOP1CqSceVGHErXwuUYVC9S3ObJWkakHUOSzgFxd7dw6CGPe2NM1DAIk8XRIEL6OFklXTuNpI9OI+mKLri8EznUiZS0K/Oa+Acu9+w6fnPToYZ1+cc3F51cm30kZW/+hoOFm9MyQ6LiQiLiEVhkMOhxrQZFUK1WazToJSLBg3v3xCLh3Zs3FJL+kb7rzXeO37t5erCvo7uzJS87NSc789SxkomxATUm4w6fH+6qmOirGWov7nuY2/WgQCpobm06de9mfXdr7VBn2UB72Z0rJVu3bGEymdvWxi9Lirx763ZGRiaxCjKgHViJ8UFJMb4rlkRGhfm5e7g6uzgtWxhWVZxaUpidmBCnUcsGejuXL1uelZG6ZdP6+OjY2IhgEGTh6Orm5unu7uPs7Onj5e3t5efo5MFgcOzs6N+YifE8hjYXK9s895j585kcuoMbh+kA+iV6ezqWZieHB7vvTd3Z291dW1sTHuKcvid++/pEkiTP//LLeV8CgfTpp17mmRjrJ5j6uSaExPq8+fPtaHahoe4lWSv9/b1iIv0WxIZmp+86fiRr46q4+Fh/e3tm6rbEkFB/Dw/foKDQfXtSC7Mzw4PD2SyWh6c7nUGLjg709fUsLcktLMhwdnIIC/Jbkhx/5/aNqqr8hjNVp88fO9548uT1C/UP7tU9eHDq/oNTzc2p1RePPBiq6hCXdyjKu8CZjIouhJhCR7rBXCJmFDGvavueEGdi4h3rw+oH4IsjkntcfrtguE/UMyTpHpZ2jkrbBYqHCuiKGjmFA9Z8AIe2apUrNIoEtTxMLQ1QS71UUldMwsEkdphkHnnOZh4mpRNvIpXMCZzRkfuo5IEAQCvj1MoXAWg0AwRxYMW4qhKfroDWaRr1WgCg9SSA1pMA2qDvNegGDbpvBNCTFID+X7QVM8eCnf2OywGb0A12kZt+77EXdBdkpc9h51mQJPQH38J/QZvpqjX74Gx25pvsLEtW5lxG7oduaZ9HbGbGrfvIdc9c+32WHNCW0IJOzN480K6QmWXJAMndoJ8k6yfbqJAC0JQoUaJEidJ3lMlk0E8adJMGk0lrMuqMhEDWswEQZiDiVm8yaieNZAa0CXxUBhia/DLxRApAU6JEiRKlH5XMANowaabPJp3paQBt+kYAbTJwTfoxo37IqB8w6LsNuicAWqe5pdNc1Wku6TTnAIBWkQBaVYGjxVpQAZ1hzoAGABraqIZWq5VPALRKEaaSTwFojATQqISGSmxQEkCjz1RAf4QKfzsNoN+Dhe/CgrdggRUssEQEFgj/TZj/Biz4OWliYS4q+JCk0nSVxF0tC9YqYrWKFB20RQ8f1CGlKrhOrrzOkz/sEfW1CwYeAQ/dmxi7OipqGIQAj+5DT/RNpXbU9gIkPdPYsKILKQf10fAh0kWt8vz7vMNtourm8dTKM+uza+4OCdsE2MNxxcNhyZAYkWGasYmRy43Hr148nrwwqa/zys2r9ZfOVRXkpBbnH6w/VbN40RInR/fFCxfm5RZUVR250FDY++ikYPTCaHeVYOS8eKRBxr8lF9xSSrsUku6JwbMd9zNa7xbcuX2bw3Fcnhy7ekl0dWXByhXL6HSam6tDbKTvhlWxm1ZFrV8VlRAXHB7m7+HhEhfhk3dgY352dmho8PDAw6NHSgID/Rvqay9dvJiXlbF2eeJ8WzuOg4uTs7uLq7eTs2eAX5CPt7+jozuT5WBGv3Q663n4/IJcjhkA/dz9zm5sDz9HGpNGrLk6c86eyg8O8vkqNbW/t7e2tnpBbHB5UdrOrRuIJ9va2trbOzg6Ojo7OQYH+iUsiPHz9Sde2MvDeVXKYlcXl6cAtM3Msi0A5bY20xtG2MXFMTd7Z0tTXXxchJOzY2yU98HdC/PTV61cGhsQ4Eazs921dUFYZLCLm5u9vf2WjasLsvaHhwT7+TqHhAZ6eDht2rBw756NDWdPFR2pilmxceOBvD0lR45ebW5s7S46cz2z/lbmhdb82yOlbbLSdogwMRnKO+Ep4kwWOAPc3Ise652aS+bpdHoQujwiuTPOa+MPtfMHiYnXLeoflj4SK24j0FktfESP5OvgvbhynVa5TCuPV8tCAWsWszHR56joY0T0ESL8FfFGQEW/Q0X/TtyDij9BJZ9iks8wyTyVjKGaAdAyH/VTAFqtXKIGiRzTABoE42RozQAamwbQahJAkxXQxFvbDKD10wDaqCMjOAw8k4EC0P9MWzFzLdg5v/HZHb46NnlbDC1u3dvO+61Z6RYgXDibLK394TfyX87MXGtm3lvMdAviQLAyrJkZbzFyPg7YHr5+waqvwv4euvldxwPmR1owM+cwc4mDaMXItmRkWTLz5rBBSfsPvwv/HFMAmhIlSpQoUfqOMkyCv8KNk3qTSQsWHwP6DFYBkjZOGg2TRtxgwAFwBg8zGY0ASk+C/0j8TAFoSpQoUaL0YxIA0CBFyqQH9Pl5AG1ETUbYZIRMRoXp+QpoAKD79bpuPd4JALSWBNDa2zpQAX1Zpzmv09TrAIAGGdBarEQ71YRw3xMArVytUi5TKRepFAtUihiVIgyTB2BSb0wKADT6BEB/gYr/hoj/goj+hIj+AxH9ARF+hJAAGha+DwvfQwTvIjMAmj8DoF8DAJr/KjDvZZg3i7x9GebPgvmvwHxLVPBbTPSFSuyqloZo5Qtw5Uoc2qmHM/RoEY7WKKDz47L7ncK+Zt5oC2+khTfaNCG4MSY9Mwif6jfXq04j6b4nSPpIz1Rvw7JO+FAHAJHFj6DCNmVhq6Likay+D7o5jjVzZbe7H+VXl/slrT7X1JRXdfLUpVvl1SdKDhXfvnmpvu7Mgf15mek5Gzdsi4+LLC7YOzrcjkHj/Z0Xbl6r622rGx+8IhN1Q7IRDJUjELevvf7ahbyuzlZnZ+eQIN/YCN8F0X7ens72DvYB/p7JC4KXLIpYsCA0ZXFQYKBbypKI0GDv5ISgmkPb8zJ3BQUF5mYfLC3JS03d2tnxUIer+dzRM6dr165d7ersALCtrd38+fPt7V3ZbGc6g8NgcswAmsm0/xpxtiUTML4xguPZ++1otp5+DgHhLiwHJvEy9hy2Qi6Ojo7euX1XT3dvdfXRRUkLLp2vrzpSOR/0GLRzd/fw9vL28fZMjI88uH93RXnFtq2bcjK+yknf6+PlRbz6s/kcQHY0pjmUYwaO+/p63Llx9OH961ERwYEBHkuS/HZsCtu9NS55QRidQSd2IDDEPTA4IDo61Nffd9HylJ0H01fv/Gpz+v4VezJWpKallx2qv33jxgCv6sHo3vPtBc3iokdQUbuytOMJaybjmxEyvhmdim+eZs2ET/YjDQA3C5u4/Ie8YcIPuKPtgr4R6UOp8qoGOaZHDunhbBI3b9AqFmlkUSqJLwZY86eI4FeI4G2EPxvhz0EEVohgLlgVvIeIfokIPyAB9Eeo6I8zABqVfIaCCmgGuIxA5oSRAFolD1QpwlWKaQCtnALQGrICGgBo7AmAxs0AWt2oM0dwaJ9EcAAAPZ0BbTDwjBSA/ueaUWhln/PnsA2p2Y5HT3wZsyPqQ79Ua9aB1+32W7Gy57KpDOgfwFbM/LmMEmt6rgUjcw4zy5qRY03Pnhe9cm+R08kzX7qlLPuVc7oVowA8mHOQLH8usGbkWTGyiCdasHPmsH+ypw0oAE2JEiVKlCh9R+kmAWkmq5ofGycfGx8D5KwHn4dBdTRYI/5EJx7z+DEolDZpDUYtuUZ8Vn6sNzym+DMlSpQoUfpRaQpAg+t7ngLQU00ITSqTATUZYKMRMhoVRqPMCAC00AiQE9egHzPohgy6fr2uR4936vE2PaiAvk8C6OszABpXn8RVNVoAoIu16AyA3qNBtmlgUAGtgqYANPYsgEZlzqiUg0roqMQGEX+OiP8+A6Bh0R9g4Uew8Dew8FeQ4H1I8B4smK6A5lvCfAvYDKD5r8H8aQANiPPL07ezYP5LT8ybNv91RPBbTPiFWuKlkcVqlatweKcOSdejhQasUo8dh+EbfHlbG3/0zgT35jjv5hj/+qjo4rD0zKCSRNLICRJMk0gaq+l7qkqadFkncqgDLm2HSx5BRW3KglZlTrO8sA3ZWte69/SDcx28QQU+BuETMM6F8BGx9PqDroKyggvXr3T09bW2PzpaXRUbE5KTue3C+ZPXrl6+eePmjRs3799vOnfmdG7mvlO1FQH+3iwWm8lkOzs5hYUGxcVFhYT6hwZ7rl0evXxZ+KplwRvXJ+7ZlRITHbR6eWz1oS0bVsZEhoe4ubpyuVyNWqlC+LgGMhKfbow6iZi7b++OhUmJLs7ONDs7R0c3e0d3OxpzmufamouLZ4iz7TcBaODnGPT8+XQmzcWL4xXs5OxpT9xlz3FAUTRhQcKOraAJYVVVVUJ8VGNDdUVFGYvNAE+1m3qi7XybxYsTe3taH7XdbzhdR2ze19M9iM0gK6G/FsNBrHI4zGVLglcsSXBwdNi+aVliQrRPYMDCpQvXb1kbGJvkHZUYvXL1wrXbt+1Li1+7OXjNnlVF9VnXBvObpYXtSFEbVNymLH4ElZClzWVdSHk3QhxTkN1M4uaaPnOYBsjQOE7Wy5/sR88MKi4OS66PCompcmOMd3uc28IfGZY0IfA1HVpjwCr0aJEeycThVC20ViNPVEsDMJEdIvhPmD8X5v0MnDIBM/ZnYCaDsylvIPw3Eb4lANAgcOYdRPgeIpwC0OCUjOiPiOhjVPQJKv4UkXyGzABoKQDQmMwHkwdicgCgVdMAWg2tVz8FoEEGtGoqggO8c8kIDp12GkBrmw04CaB1LwbQphkAbUJNJoxsZEp8TsaBKQD9P3D+e07p7AUptSc+7Xj46605nv8ZvM2SdfBNegYxMtas3B968/4VPYeZY8HMs2Bkz2ZlWoCc7kJrVpbPitjj9X999PCjhN1hf/DaY01MWmaOpf2BOawsEkDnW5EV0BasXIsfevv/iSNDAWhKlChRokTpu8k0qQeI2WA0GiZ1RiOxpJ806iYBfAYfh8kYDgMIyDSBmA7iwZN6owknHkhmdVAAmhIlSpQo/bj0zQDaBAC00YAaDbDRNA2gDRKDQWgw8Ax6AKD1uiG9bkCPmwH0Ix3eotM+0GnumAE0rj6Pq+tBBAdWrcUAgNag+Ro0S4Ps0yB7QN0lPBXBoVIuwhQLMHk0JicBtMwbkz0FoMXzEfEXAKiJ/4KISQAt/AMs/N1TAPpd0nMhgRXEt4SmATTEfw3i/xziv0r6FYj3MsR7ZboC+qUXM+iv+zWE/z4q/FQl9tLIFuKK7Xo4S4+WGrEjBqxWh9Ur4GtDkuYW3sCVUcnFYemFIdnFIcX5QUXDAFQ3ANrHmXsbkoXS2NNZ0pU9AEmXd6OHOpASEkkXt0GFrcr8VkVuszzngTz3gXRPY8/G6huJ+8uCVm73ik32DI0MiIgJCIuOiI3zD43zCYz28Av3CwpNWpi4auXqkODw2OjIAP+QQL+QlMWLirLTTlXllOZs3LI2atGC8Pz0uDO1a1qaTi5cFG9LZ/r4eqUsjlqTEhEXFTx//vympntcHrfr0cXBvgdC/oSQPyqRiMQiEZ87um7tmoCAgLDwqKCQMC+zPIG8vH0YDAaNTgfFzLZ2tnZ2tmSttBkxT/cGfJZBT90Pbuksmr0by9GTzXZmEnc52jugCJoQn7B98/aujs6qqqqkxIWXLlyuPHzYN8CNyQK113Qm8b1saXa2wUHeO3Ysjwz3pdHsnmXMNra2NDqDTTYhtJtPbBiNTmNxGPZOLEdXjouHg4evq09QQFiUe0BodlFu1qGyNfvz1uZWZzW2H2oRZdzmF7QoC1rBUShsVRS1KomDUgpiVZDyLrSSZM1HSNw8E9x8jAwKPwGaWKKnB9Azg9C5IUXjkJyYBheGJJdGJM0TfcPiJhi+TEwVI1ZrxI7q0TIdnK1VbtPIk1USHxCjIfgQ5r/+7Gx8GQYT9RWSQZMGp1JeI8+pAABNVvrPhQXvwCB85pfwNICGSQCNPAWgUSkDlbBRqRP6IgCtIgH01yugnwPQMxEcejOAxkkArSMBtH6CPB0lNBrERhJAkxdMIODKiWkAbZrEgSkA/T/xH7z2RK6Jab33gWLUqvwow37BSmvOQUt2ATEyVvSfbJjD/2VbMLPeZKa/wcyYzcm05OS9xSl832X/ugMezU2/4Q++lVHJ+CJy3XucDEt6riUnYzY7fQ4zzwo4ew4jz4KZa/HTbR1JAWhKlChRokTpu2pS/9hgABSajHU2GAx6wKLJ/kzmFGjTY2IVNxkNRpDA8fix0WjSGUwGEAhtekz9VqVEiRIlSj8qmQG0YQZAT4KKxacAtBE1Gp8H0HyDnqvXj+v1w3r9oBlA68wAGn+g097BNddx9SVcTWZAq4+TALpSi5Vq0AINmjkNoM0RHGvVyhSVMlmlSMDkMZg8/B8B6I9BmafwaxXQ70KCd2YANPy9AfQ/RNLgSz+H+W9jwj+rJT4a+UocOqBHKo2q0yZNo0lzSa9qRJA7Q6K7d0a7GofkDYOqugHV6UG0fhA9PYjVDWCnBrCTZirdj9U+ld0B2hv2AMpZDrI7kJIOmHBxO1TUBmqlAZh+qMhvVuQ9kOfcl2U3SQ7emNhV/2h95eVF+8sDl212CoykO7na0Bg2NvPnffmlzZfzAOgl9TSfJcOYyX+erhG2BeyYxWRy2GxXF0c/H/eQYN+oyLDY6OjYmOhdu3Y+fNgk4I8jMIQisIA3PjTY39/bN9TfviA+PjgozMXVg8G0ZzA5DCbLjkYHGNrWbp7NvC/n2ZDhGTQ7O7odjWFnx7C1pc+bN3+eje28ebY2NnZgU4n/SXbt4eaMIsiihQu3bVjT3nrvyJHKmMig2sM5h0or3Fzto6O9/fxdnJzZLDaA3h7uzokLwjkO7OAATxrdjqzGJv8j9gm0Kvz88y8//4zYfY4T2yfIZ9Ga+N35q0vPbj/VvP/aKDF6AO4TI0mM50NFYQsY28I2pXnACR+aKW3unmLNNU+SNDBzXfOpfrSO8ACAzsSRPUkc1n7llVFFK697THobRW4aVBdNGsIXiImhRytwaJ9GtlIt9sWEf0H475NT6KVv8/MAWvAPADQMsmimADSI4HgaQEufA9DKbwDQyDMA+kkTQs0VvYYE0PhzANowYdTzjHoSQBu+FUAbKQD9vc3M+Vvw1g1pvuKh2Trxa1cv/XfCxpi3HfZbORRaMXIpAP2DeA4zy4KZ/iYrYzY7y4qV+x4n53d+O8tq5vEG3oJ4sy9f/b3rsoW/dt1vRS+Yw855k33AgpVtxcyzZubMoQMAPYcC0JQoUaJEidK/vEBrQYPJCBC0gVw2Ggyg5Jm4k1gwmvsNTpKdCQ2mzuHsiwAAIABJREFUx3pQGm0kq6QNk8bHkyaqBJoSJUqUKP2oNAOgDTMAGmRAmzRGk9poJCugjSCCw2CQGwwyg0GiNwj1eoFez9XpxnW6YZ1uUIf36PBOHH+k1bZotfe1mtta9TWt+rJGdU6jqtdgJ9VYjQqrVKGlarRAhWSpkH0qeI8K3qaCNqmgtSplCqZIxgCAjiUBdCAq80Zl7qjUGZFwkCkA/SUi+QwW/Tcs+hMiNFdAfwQLfwsLPoQEvwAAmv82xH9SAQ3x34RIAK3k/1zJfxWY94qS9zLEfQXivgzxZkG8l2b8HGL+9prol8gQj1dJxm1JRvG+gwo/VIm/VEtDtYqNWihbAx9VI+dU6HUVdhNDbyDw1SHh7W7x2MUR+NQAVtePnSbZZR3JMU/1A6Y5HdyBksEdCOEjPcCHyThp0OSwEy4FSBoumorvUOQ1S3OaRJm3eQevje27PJh2oe+r8z2E957vTbvQD1bPdu06fn9N/snA5Vs941M4PoE0B9d58+2++OKLL7/8Yt68edMAeiZDwxYAY0J0Gn1anp5B3j7+vr6E/Xy8vb28PDw83N3c3R3s7Ts6OgR8/vr1G2aQ9rzpmy++/OL06fpVq1aD72K+ez74h8GwpzHt2WwXwk6OHvFxifnZOWfqGuqqKx823yvK2hgTEeHh4e/g6OLu7rp4UczipCCanV1IkBPNbt4Xn3/2+d///re//tXewX7h4mSWl/+iTTvCVu9YmnFke+2dvee60i707iN2vLF3LzEOjd17idVLAwevjWbe4uY0CfMeSApb5IVtyuJ2qKQDLu2EyzqR8i6kkjQx1FU9SHXvFHE2FzgD3EwSZ+IwnQY1zljdAEoWO8PXRkVt3I7u4RoVegPDbhFWo9c1yBkNXKmFDmrlK9RSf5X4b8TEINPJ55LJMG/CPDKL/B+X3n8dQJOnUgi/YZ51MDHPwemWd2DBCwA0Iv4EEX+KiD9DxE8BaJBp44N+FwD9tQxoDZkBPQ2g9Xi7Hu/WkwDaoBs16CYMep5hGkCTp6lgowEB0T1GDJzEoiqg/7GZ2VNmZVuzs+ZyMr/mt9g57PjVORVMg/wlk/Klwa5f7Sty+8Btj7VjOvGlt1k55MOmnmjFzppjhoBTr091KfzexwXYDFKnxpDs+mhNDvVbnKx32NlgwDnZbzEzP3TY+2nU6ts3/h0XvaGT/pzb+2bU9tD/9N/9LrtgLid3jsN+K/uMt+xz3rUnHpxrxcqd80/d8h/UFICmRIkSJUqUvqOMRpCsoXtsVE2qjEbNYyPxB/kkiIHW6XRGYmUS1DpPaicfG0AhtO4x+a9RBxi0HlRPUwCaEiVKlCj9mDQTwUH8vgOQiEyZ0hpMGoMRAGiDETUYYYMBMugVBr1cb5Dq9CKdXoDreLhuXIsP4/igFu/Rajs12kcabYtGc1+jvq1WXVeprqiwRgxrQLGTKFqNIpUIUorCBQicBcP7YegrWLkdVmyCFGsh+XJIvhiSJ0CyWEgWDskCYakPJPWEJC6QxB6WMGCxLSyeB4s/g0WfwqJPYOHHsPDfIeG/QcLfQlMA+j2I/w7EfwsAaMEMgH5d+RyAVnJfUXJfVvJmKXkvPW0ziX56+et4mv8cpH4GSc8iy1otEf67iOADVPhbVPRfmJiploZpFWu00D41VK5GGmD4uhK+rUTuKOB7QmXroLTvxrji8ijUMAjg5rRRMrsDPTVA9jkkwTRg0yQbrQIREGYwjR7uRszl0mUdSOlMxTRoeAhCJApaQNF03gNp1m1+2qXBry70pZ5p31XXuuNk844TD3aebN556uHOulbgk82bj95aV3ZxZX7d0oyjiamFEev2+C/Z4B2/zCMkLnLRer+IJGefYKazux3H0ZbFsaHR59PpLDaTx+efrj8TERllM5WtYWNO3iD8pc28JUuWVx2prq87ceLY0cOHD8fHx9nSGYEhkZ4+fhxnd4aDC9vVyyMwPCx+UWTyqojFK2JXb6q9cu/Yre7Cc825Zx/kXWw/eK4treHhxqN3d5xo2nLs3ubae1uONW091rTr1MN9jV27Gh4dvDKw7/Jg5i1u3n1JwUNFYau5YBwqfgRPUeYOmBic8k4A8YnhOkL6KIhsRmqepDab2wOSY26ubh4wVzdjp/sJQ2d6+bfGeUOSTqH8tgK6CY4gfBuGr6igk5g8V6fcrZGngOxmsQ0q/CMi/DUi+CUieBvmzyFx86wXs+bn0POzsw6U6pP+2ZSnATTEexPiETN8CkCT6ef/CEBLngPQijiVIkFFAmgVmQGthlPVSJoayVCjeRqsWINValTVGtVJrbpBo27Uqq9oNbdwTROubca17Tq8W6fr1ekG9bpRvW5Cr+eRV0WIyRNUUwCajO7BTEYKQH8XgxZ2B6wYmR84Hfiz/w7OguW2iWsYiStYC1Yw41bTE1cyk5dvSPe7e+PjSflLRuUrCN/6woW/eyQlc+KXsuNXshasYiasYCzYwI5bZRex5mOfXRacotft82Zzci3ZOZZsCkB/T1sx8yyZuRaMnNn0AhLuE6sFFqwDf4nbPH/BGkbsKvaC1aykVTYJa2hxK3ySE9bneo50fWgS/dwkeVklfD23ghm6Lp61YLXjgjUs4vFxa1kJazhJq2hR6z5w20dlQFOiRIkSJUqUJs16THzkNf+W/AY9JvsSTj5+PPn4qfsmKQBNiRIlSpR+VDIDaNDgwGjOgAYY2gygVUYjNgOg9XqF3iAjAbQY1wEArcUBgNbiAxq8R63tVGseqTQtKs19lfoOprqOqi4j6HkErYfRkzBSA8GVEFwKwQVKKEuh3K9QfKVQbFfIN8tla+Wy5XLZYrk0USaNlUsiZJIgudhHJvaUiV3kYnu5iKEQ2cpF8xTCzxXCTxXCT5TCjyHBvysF/6YQ/FYh+FAp+CUkeE/Jf1fJf0vJt4L4c2YqoEn6/J0A9POGvolEvxAgvgAyvgLzZoPqV+HvUNF/YqJPVWI7tcRFI4vQKlbi0FcaqASD6ySKmxJlk1DRLFC0cOVtg5LeVv7YtRHeuSF0hkrXk7d1ZHaHuVZ6BkybEzxAtHQPGS3dDTDr4S6kogsuBxW+cBmIMIZL2p9h02YXtCrzW6D8FmVesyK7SZJ1V5hxk3vg2mjaxYHUM507TrduO3F/S/XtXSeat1Xf2XT42vryS+sOXVhb2rim5PzaknMbys4fa5fkX+7ZeuTq2uKza0ivBT5HmFjeXnWj8Fr/4aaxynsjh24P7zl+Z23J+W1VNzZXXllfdpF4KeIFN1ReJV5545EbG4/e3FJzp7hJUNGmKG2RlbTKS1oV+c2yvAfy7CZZzgNZXrMchGa0KArIjScpM+gHWNoOdpDYU2J/K8zlzMQIkOXMIECjhyxn7p2izCemewOenMrQeDK8p/vR+n7o4rDizvhYC7drUNw2IXvIkz0QyB8IZbeliksYVKNWZmsVWzXyZLU0SCWxV4m/wER/AdBZ8GuSOL8OSuNfHNvyzPQA04n/ggkGPZl+L5PTlfDPpvw0gOZ/M4AGBPxjcJJG/CksBhEciJSBSNiI1AmRuiMyH0QWiMrDUXkcKk9AFUtQxUpUuR6FtqFQKgqlYXAGhuRhaDGGVqrQahV2Uq1qUKsa1aorGvUtjaZJo23WattxbbcW78XxQVw3qtNP6PQ8vV6o14v1euLng8IALpiYAtBGo5r4YWIG0JOTFID+Bluwct5g5cxh577vlGETvnndV8H5leyKGpvDtV9W1sw/XDPv8InPb1z/D37fO5PKlwyKWTrxq6Nd71ad/OuR419UHrMpP2ZTdsymqso2u5SzYGvkfwXusGBnzeFkWjJyrO1y36YdtGJSGR3fx9ZkWfpsZs5sRrYV84A1K8OSmTuXle6QtHZdml9RhV3FUdvDNbblNXbEYao7+dmDm59APEsj9LIJfkkv+1lH828bzv6totau/Jhd+ckvD9XYFVfa7c9lBa2M+8h3lwX7J3tWgALQlChRokSJEiVKlChRokTpOZlPoZKZUya9kUyCJnsb4Aaj1mjUGIBVBiOmNyB6A6w3KHV6Oa6TaHUiLc7T4GMafFitBQBapXmEqVtQ1QNUdQfBrsPYFQhthNAGJXJKCdcqoMNy6JBcWShTZksVB6TyvRLZDolss1i6TixZIZYsFksSxeI4sShSJAoWiXxFQk+x0FUstBcLGGKBrVgwT8L/XML/VML/RMr/WMb/o4z/b1L+b2X8D2W8X8r578n578h5byl41gq+pYJvoeS9qeS/oeS9puT9XMGbAtAK7ssKLomhvwOA/i7F0VNg+rukdgD/DOa9ifDfQ4V/QEV/xcQ0lcRZJfXRyKNJJL0bhwtU8HG58hJfdmdM2jEi6RwUdwyIu3pF/S187s1xGUjw6AckumEQeApM92PmEA/ApknMeny6Ytrc8xDUTZszpgGeRiu7kAoS15aTeNpMqEsByQU818ypQeo0sIKspFYQzjf74VR0stl5ZJLylJunnNv85J5ckLYsJ++UT3115hVanrigFWBl4psCP1IWP5qByyRfJhFzeQeJmDthc2KGeV/IevApBD8DmgFrnsb0YLjIETOD5gby9tSA6uwgcnUUbuLyO4Qj/eL+AXHHkKRzWNI+IW0Rya/J5Kcw5SENdFCj2KiRJ2nkYSqpByaxx0Q2qPATRPBbmE/iZt6sF5yQ4D8pZ35S3fwNuBl6bna9GEDzvw1AQ8JfQoIPwKUAJICGhR9Dok8g0aeQ+DNIPA8SMyAxG5I4QRJ3CFxYEEheZBCnlCVA8iWQfCWsWA8rt8HKVFiZBkMZCJyHwMUIUoki1Sh6EsMaMKwRU11RqW+pNE1qTbNa067RdGu0vVp8UKsbxXUAQOueBdAGI2IwAgANrqIwaUgAraUA9DcaAGhOjgU79y2H7P8O3rEsNeT46b933f9Q0POWsP8t8cBc4eAcxfhsrfg1I/SSQTnLJHlZw3uVNzZbOGQtGLDm988d73mn9fZHhVW00E1xH/nstWRkW7PSQX9Cu/y3aRlWzJ8s6/yn2oqRbsnMms3Kt2BlWTMOWjPSrZhZc9lZ88O2rd4dXF//6UDrLwS9xDGaKx6wlg9Zq0bf0st+ZkJemkRmGWWvqgRvyEetBINvjw++PTFi0d/5i8sX/rQvl+24cNGHHnst2D/8Dv6TTAFoSpQoUaJEiRIlSpQoUaL0vEjcYzKajFM2GgxT1hPWG/Q6g44wrsd1eg2uV2t1mFYHa3UKLS7V4kINzldrR9XaYZVmAFP3oapuVNWOYA9h9B6EXleiFxVwvRw6JoOOSJWHpIoisSJbJD8okqUJpTsFki0C8Xq+eCVftIQvSuIJ43nCKK4wmCvw4/G9eHw3Ht+By2PyeHY8ng2P+zmP+1c+98987p8E3D8Kub8Xcn8n5P5axP1AzH1fzH1Xwn1byrWWcq2kXAsp900Z900573U59+cy3qtywtxX5NyX5YBBv6zkzlJwXzJbySNvuS+iz990/7fy6BeUS7+wKhYszCKzpOcign9DRZ+pxPZqqS8okZYvxJVrdNBuHMrSwuVq+JRMeX1C1jYk6W3nD3YIBntEg13CoVa+4C5XcnlEeQY0OQRodZqxovUD5sBiM56eansI6n/7STxNstqavieE+ihJco8Ak/kePUhlN1zRBWqKy7vgKZMl1YdIz9RWl3ZAU57ixSQ4nr7nELD5YeAW2Pxcs6dfuQLkXMOV3eCbHia/uzmR+Si5YUefQszHphMzjk+1BAS7Vjdl1JysXT8dZmIejQvD8K1xxUO+sF0w1i0a6hYOtAuGekUDo9JuoeIODJ3XwjVauFAHH8CVW7WKZRp5rEYWrJa4YWIaKvwvmP8LsqflKyBl5R8e1mcB9NfrmrlfK3P+Fn+9AppMM3+NPKfyppJnqeRbKflzlfx3lPz3lIJfKgUfKPgfKgQfKQR/VAg/Vgg+kQs/lQs/kwnnyUQMmYgtEznJxO4ysY9MEiiThMskcTJJgky6RCZbIZetV8i3KRSpckWaQpmhgPKUUDF5vUI1jJyA0QYEbUSwK6jqFqZuwtTNKnW7WtOl1vZq8AEtPqLVjeM6nk4n1OnFOhDRA+kNqAFcOaEyGNQGo9Zg0pqzfUyTOgpAf5Mzrdn7LOjEQt57Lgc/CV8duyuorv5v/K739KKfGxWv6uUvG5Uvm+BXdMqXwIL050bpzw3ILFz8qkH8ipr72ljH+/k1LLdVib/z3/GWfbb1/GIrVrYFO3s2O8+Sk/dD792P1owDlkxiGEvncHLnMnPfYmRbM7PmcHLedcj6NGT7st3BV6/8UTBirZa8YlS8ZFLM0kpfNcpmTSpemlS8YpK+ZlDMMipnmeQ/00leU3Bfu3/vo525nnbx699zSrNk5c5h/mSPCwWgKVGiRIkSJUqUKFGiRInS8zLjHgNoeEDemmuhDaTJWmgtaY3eqNEbNDq9GieMq3G1GleptCimRVANjGogRK1EVHJYJYUwEYxxYXRIgXQqkBYFcksOXZYpz0mV9RLFSbG8WigrF8iK+JIMnngPV7R1QrhmXLhsTLBwjB8/xo8a5YWM8PxHuD4jXPeRCcfhCdbwOG1kfP7I+BcjY38dHfvz6Nifxsb+Y2zs9+NjH42P/WZi7APu2C8mxt7ljr3NG7Pmj1sJxucIxmcLx98Ujb8uGn9NNP6qeOJVyfjL0vFZ0omXZcCz5BMvEZ7B0GYSbSbOU6vcFwHoF975LJL+Tgke31Y3PQvmvYbw38WEn2AiukrioZaFaRQJWuVKHNqmg9P0SI4BLdVhtQh8VaxsHpJ0dwiG2wUjj0i38cdb+Lw7E6LrY4rLI9D5IQSUSw9MVUzXD05VAc9ETptrhE+SnPrEtGeCp4H7QdBH7XSDxCfuRY+CfonPuNp82/dk9Wk//Vxzo7/ap4Fy/9QtuQ1kTfc0QK8beKaK2bwLUx7Ezg4hF4fhK6PKW+OSZh6vjc9t44+28kfaBaPEsPSJ+/iKdhi+pUFOG9DDeiRfDx/Uwbt10E4cStUqt2lki9USb1T4OSL4HRnc/PLXj9GLQPO3x2i8gDLPTJtvn1o88/QDpfqkfwYMGPRrhOW8NxTgtIqlnGcl482V8d6R8t6T8X4p430g4X0o4X0k5v1RzP9YzPtExPtUxP9MxJ8nFDCEArZQ4CQUuAuFPkJhoFAULhLFCkUJQvFiEbj4YL1Yuk0sSxXL0iTyDKkiT6YslkGVCqhaCZ9QIg3gOgbsCqy6TV7c0KpS96g0AxrtsEY7psF5WlyA4yKdTqrTy3V6WGfA9Aa1waA1GHR6wuRJLPInitE4aaQA9Ittxch6x2a/FaN0DrPQkpU5137fG25f0ZNWZpXZy3ivq6WvGpWvTyp+ZpK9pJPN0spmaRQv49ArRvhnmHCWRvZaV+eHe4s4fwnbOtdjz5v2aVaMdGtasSUxYuwDszkHXmPn/4Tjhv+5x8X+wBxO5muswlnM9DfZOZaMvLl2Oe8yMuYyD1jbp33gtcNu0fLS8/SJsbkGxUuT0MuT8jcnJcTtK5PKVydlLxllLxkUrxrlr2t4bzTd/H3sptDfeO6xsi+cy8l6m5luzcz8wXfwn2QKQFOiRIkSJUqUKFGiRIkSpec1SfxZaHpsNIHeugbTFIN+GkDjpLV6k0ZvUuuNKp0Rw40obkC0BlhjUGr0crVepjLIMJ0UwyWoVoyoJSgsQxViSCSBeVJ4XAINi5QDQkW/UN4rkHUIZPd50ut86WmepJIrzpsQpY0LdozyN43w143wVg5zFw1xYwYnQgcmfAbGnfvHWH2jtL7R+f2jX/aP/K1/5C/9I/+PvfOAa+rc/z+OamWEYJdt1VZtra22t721dUIGOFtXnXXv1lbEiRN3tSorgYSlIILgHuBEBQcrYSSQPUjI3utkL/o/zwlY23t7e/+/38ufd+Tz+jaNgZycc57veTh5P9/n83zEbfuA2/Yer20Qr20gX/iWoO1NgfA1YdsrwrYoUVukWBQhFoW1i0Ilopelot5SUS+Z+CW5uIdC3F0p7qZqB6FpD9FKQOiQ0EtBGKSASuulvwHTIGQg/hkA/c+VSHczyyMh9QhINRxSvgvsg8FqdX+feHa5fMBv6YMsbzjcqsLaNbPsutVOw+YuJE3wQjle6ymvtcQJXbdB91TG+jYtk6USNsrFNRJ5LRI1EkWNRPmkXfO4XR/A07eF0E0BdIMPdXp6PI3fEt7A0ojXeM+ulAiI8BWEXz8bV3m/Pv72p4HF/TpR8rO2GNc6P8j2m8/t2pMbgC+DnbzbZqoUGR6J9U/atTXtKvhAaiWKOqmiRqqgyqQMZRtXw5XpGy2WSqf1ttd6wWct9EJ5HijTbU52mQ45jdud+h/s2oU29WSr8gubZopZPl/JWyVu/V7BXWhVff7bIYGeZjkags+2oh982v9gncC/KWf+J7PidwD6mTGPQKYhqdgdFOxL4Oipkwait07SWyPpo5GEaqQotSRSJYlSSl5VSF5XSt5USN6SS/rLJYNkkqEyyYcyyQip5FOpdKREOloiw0hkeIlsUrvsa4l8lkQ+VyJfJFWslCrWSlXrZaotcvVOuWa/QvuTUntcqSOo9bkaQ6HWeEFvumYw3zKa75ksD01QjdnaANlbITvX5pBaHSqbQ2d3Gu1Os8Nlcbogp9vmcttdYIaEC0yY8HhcHq87MIfC6/N2jW8FAfQfBDYDjSGgcLlRmJxXozNeiUlBx5EGTj2OWbF5D3FKI7W/qT3Up+3eoe/mN4T4dC95db29hpf8pu5GeejVW3/58fC8zxYk9ptAQGNJkdiMvlhiVAwZDWyL01HY9HBsRkTQguN/FGhMGjiNmNw+0eRwPDkCnxmBJaAwqShsSgQuHR1H6D81JXr5oZ8zpzfVDfbpe9t0vdwGuI26d+he6tCE+o09/YZeMvbrpwrHzd6ybui8Q5FxhFA4k7HpkTHESMx/bKMEAXRQQQUVVFBBBRVUUEEFFVRQf6vfAOiOX3wIhvb4OgB9RgIB0B1ODwi7x29z+61un9XthVw+wKCdXqPDa7B7dTaP1urWWN0qyC03u6Vmd7vRJTK4hHonX+fkah1stZ2ptrLVJp5ay1XKxFpOu5rWrqprVz0SKx+I5BVt8ttC+bU2+WmBNEUg2c1v/54jXsASTWO0TWG0TWII4xjCaIZgZKvgE4ZgGIP/HoM/iMF/h8F/m8V7k8l/g8l/lcXvyxGguQIUVxDOE4TxhS8LBL2Fgl5tbS+JRD3Eou7tbd3gkLSFyEQhclGIQhyiFIeo2kPU7SEahEdrAjy66/FZGP2UGwZ4dGf8kzz6mV8zyXpZ1Xi7sUzKLZax92na5hskI8zy/hblmxbl6xZFX8Tz4aXfuAn/USmuvJdFHgEp3rYq/2pVTXBolzr1G13GJLf5hMdC8kInvdZCn63EZ7/ks1312m44rXdNlmqtiSbVc5gqUZ1MUyPVPm7XPWjT30PivkhfKdZViQGhrhIZ77UZK9rMFW0QHHfgEELPMGtbOYKty5EIVFiX8TqfB8quy/m/RuA3bwqstwRgO3fhaAOPFW0W+FPui4yV8CeKDZVi/QOR7n7nzuget+vhPayRaFuUYrEOzp0Wo5lihx54bLd9tus++xWf7ZzXdtYLFXgs2W5zmtt00GnY5tCts2tmIJbNQyzyvmZZ72f8mruZ5a9A2jwm5W75mUtFacVPys84jTueAdChJtl7OvE0JS9B07bOqv7CLH/ZonjdLAszAWeMP3Zo+YeZ8OsYxrOvPJNdemln1iHRXSPpAYe6vSccqvaeyvbeCnFvubiPTBwqE6Ok4kiJOEoifrVd/LpY9KZY/JaorX+baFCbeGib+EOheIRA/KlAPFIgHi1ojxG24wXtk4SSr4TSWULp3DbZIpFstUj+g1i5RaLcLVEdlKqPyjQnFFqCUpun1l/QGO7oTLV6E11vZhssAqOlzQS1m60yi01pseksdpPRZjPZHSaHy+TwmB1eixOMSNncPrvb5/CA2RIuDwgAoH0+UPzs7wDR8UsQQP8RsCNG4NIi8CQUloyOyXwlOv1VLKkvlvBqXPJni3anncYLGa/7tN29hhCfMaRD38Onf8lr6OHVd1OwXtt+Ys4Hcw6EYdP6YuD3ZqOwWSg8ORJDisQRInHESGwmKgbe7Is/xn/LAJiYhMbBZ5UcgSWG44jheGJYbEYYHm4vEhqT1ReT3RebGbdmc0HpWKf6JZu+h8cc4jWGeHU9OvShfn2PDkMPat270+PXvD3pWCSeFIHLiMQko7GpcD6jsKQXf4DPJ4IAOqigggoqqKCCCiqooIIKKqi/Ffx10B/gzl0A2uf/xePvgCMAoN1eODoBtNPb4ehi0ABAI2Fy+owOr97u1dm9GptXBXkUFo/M7JaY3O0mt8joEhhcPJ2To3Gy1I5WlZ2utDUrbA0yW73UVtMOPRZBD9sslUJzpdDwsE3NlLFaxHV86U2xtKRNclrQfpovLuCJ8niiDG7bXoZgYQsfR+N/3Mwb1MR9F45mbn8a9y0atx+N+xqN25fORbdwI1u4ES3cUAbvZSaIXizeSxx+D56gOxx8QXeBoJtQECIShojbQtrbQjp5tBjwaEV7iLIdIGnNbyuj/xRA/4m977MAWo62qObTq2+Nfnv93C92n/q5gNv4wAE1+r0Ur+2G20Ry6NZagPtwz19rcuV/YNnxR68D3trDIg+DFG9Ayg9t6sl27SqHdqPLcNhtzvBYTnmhcz5bmd9xu8Nxp8Nxr8NxFw6/o8LvuOuz3/XaK932Ggiq0ZhpQp2Yo1WztboWtb5Joa+TGe6LoHtt0FWe7SrPjjz+/bjGs1/ren6FZ7/Cs5XxrQ9ElmqpoUGha1Xr2ToDR6vj62RKI81qrfHYa7z2h157hd8O70wFskt3wBMn/Py2317utV70WE57zGS38ZhTv8OuXWPXzLEqv7Qo3rEoIpA1Hrv9bjHA36wH2HkIuhIuAAAgAElEQVSi+jiNR6tvnluE35sw71j1zWtO409mOfrpabRpZqnbSm4VX9q28ET6HrLHWWRTxXls5Q7tMrjh/r8swv9JAB3IMR0y+KFCck/Z3l0h7iEX95CJe0pFPSWinu2i3kj0EYtCRSKUsC2S3xbFF77KE77OFb7JEb7FEfbnCgdx2oay2z5kt43gtH3KaRvJEY3iimM4YhxHPInT/jWnfQZXMpsnWSaQbRLJD0uVhTLVNYW6QqmtUmkfabSPdPpqnaFZZeCoTQqpSS/UW4V6h9jgbDe6ZCaX0gLGlrQ2j87mMdg9RofH7AT0Ge4HbL8D0Ei4fT53EED/U8AOSwzHpobjCKH4zFAcCY0losdnokHxcuaAaWk7CLM5rW97Dd3dhhC3vptf391n6O4xdHNru8lpb65NWvXaV+lhcfDvZ0ZiM8PwpJfx5DB8ZgSegMIRIrEkVHRWEED/D9sFQ4zAZkTEklCxRBQ2NQJuETwpdGJ2aCw5AkNCR5PRGDJ64okvV2zLOINxqHrCreMzh3iMIS59d78B+EH7DCGPawaPW53QD38chSGD+nTM8b74dLhdgh7QQQUVVFBBBRVUUEEFFVRQQf1X6SmA/jX8SBH00zpoBEA/LYIGRhwAQPsRIw4AoM1wPK2Dtnu1Nq/a6lFCHpkFqYNGGLTQ4OLrXVydk611MtXOFpWjWWlvkNspMlsdwNC2R2JrVRv0QGipFBru8XV3eZo7XOUNtuIaQ1HGlFRy2VUcWlPbDYawgClIZwmOsviHGLyDDN7eVt5GOvcbGnd8I3soldWPyupLZUVSWRENrPBGVp8m1stNrN7N7F40Tk86p3srpzuD053J7cbkhLC5IRxeCJcXwuOHCAQhnUha+AyS7qLSSjEokVaLQwLGHaBGtYsb6n/n0fGPLRc6UXUfq24Gn3F/6sfbsIM3Tvxo67TPd3wzZtfMUTumf751MXb7gbWHzpMIDtN1j+2Gx37DY7vohnKchh029WSLYqBZjvqNT/E/WhCvG/KbLyE+EuHwGy0KtEXe1yJ/xaLoZ1G+AymHWdVfgsUPNbPt2qVOXbxLv8tlPOgyHnebM92WfJflnNNyxWG57oBuOKE7TuieA6q0QQ/hsFoqrZYqEOD503jUGdAj5J9PfwF5hB7arQ/t0AOHtcIJ3XVCt5xQudNyzWU577YUuk1ZblOyy3jEZUhy6jc6tCvAXmmm2DRjIeWHFuUgi+Iti+I1i6KvRRFlVkQideKhZnmv36wQ+AyI/70HN+DL4TbNVK/n4b51aWnbc+5dvMqm3JMLKiD9dbc5HVKOMMm6u0xHSzKzF8fug9vl+I5Mh+0Ju/H8kfUpFlWKSfHWnwDopz7OXfnwbJlzgDLrJJ3eL+r2zqSCs0uBJBucclIRSD9xW3dxWw+RsIdQ2BMOgaAnl98bDg6vD4sXyuKhWLxIBi+qlftKK+/1Vt6bdO6bdF7/Fv6gFv5QOm8YnT+Czv+sRTCKKYzjiBdzxZsE7ceFkuw26SmRrEAsLxbLL4pkN0WqmlYpt1Xe3iTTNkgNzTJjq8LEUlvYaointQr0dqHeCV+57SaXzOxWAPrsga9rrQ1Y7sAXu8kBZj/APYAVQc92t9cFnDecHq/V67V5vG63D3j4eAP0GVhwBAH0HwU2E40lheNJ4XFZEROzIiYRI6Jzw6NJoTHZI+an3LwxUitBeU0hLl03h6anTx/6i6aPX9PTZejmlETtTp87ZO7R8NhcFCYzCpcSgTvRC5faa0JmHywRFZ3eNzotCpeBwv3Huj081+iLTUHHpEZEE1E4YhQ+PRJHCMdmhmHJYfAr49NR49P6YNLCJ5JX7ll9/97nHbpIj7abxxDiMfTw6Hp5tD3clhC3sTuL9tb2Y3Pf/DolIjYLFKRHE8Jic8Mw5P/gfA4C6KCCCiqooIIKKqigggoqqKD+VgEA7fd3RVc1tCdQB91lxOEOGHF4Awy6w+4GddDQUwbt9JkcPoPDp7f7kDpoj9bmhhxmh0vjcimcLpXDpYUcRq3VKjK52DoXU+tqUTubVY5GhYOqsNfL7TVS2xOJ7aHI+kBkrRBCdwSWWzxLOcd8jW2+wjRdZeqvMLVXmfKrre2XWkQX6MKLdP5lOvs6vbmKfecRo5jOT27h7m7hbmnhJNA5P9A4y5vZMxtZf6Wy3qEwURRGLwqzB5XZvYHZo5HVvYnVrYkV0swKobFD6OyQFk4IgxvC5HYiaR4vRMAHPLpNCEIsDJEIQ/6+a8dTI2npb2qlf2Me/bsCasAlu5kVb5rks9j1WziNBVz6bVrNzftXL+9Zm4oZsnH8OxtiP9g8e/Qui76W33x/5+qUJXFJa6cl7V51oOD4sYdlBEHLKYumyG0967ZmOwwbIOWIP6DPf8+149lX5N0RdNsL4GkAcyMBmwaE9w0ET79lUfaHlAMh5WBI9QGk+tiq/tyq/tKqHm3TxNg0OJsGjzxOtmmm2zUzu2KWDcRMOOzawCszbJqpyC/DEQ1CPcaq/sKq+otV9SGkfB9sXznQohhgUb5tUbyJfPprFvkr8P50ImZgoNED2dtuf14SDo6rj1X1pdOY5IbSPbZCN1Rs0y4yy1+zamJNqtP3Lmb9OPen2GFbpv5l+9xxexZgkr7F7V0yad++dT8bVWcsqvFuc27ez6TpI3dg39u0ccHP+cn5yyfvL0rLtSi+M8n7/mHJs/Rv/DSeljZLEWsXJGFAdTMypNGJm5GhjnYkx0RCkHJw4vH4IVx+dw6vB4vXg8nryeT2bOX2bOH0prN70zl9mjmhzZyIJnZkEzuqkd23kf1qE+fNRs7gZu6XLbzpDMEapmArW5DEER7ktB3htqVwxflNwltNourHfFYlX1TJl1bxFY+Eyuo2Va1YW9tuqpdYKFIrVQYmJbSo7Ey1g61x8LROgd7ZBugzGEOSI/RZg9Bnk8MDOR0Ol8XlNjjdFrvbbXP7HG6n29Eu5Tc8vnX3RnGZhEfxerXI4oPA/fnpyFYQQP9BYDPR0aQoLBGFI4ThCKE4Yl9MNhpD7Dfl+Fcb13OaX7Upevp0IWZJaCN1eFXlCB7tVbOyh9Xcyyl96VTx2AnfJ0RiMyLBYoYZ8LvQ8Haw5HBMNgoLjDhQuLQggP6fRSg2NxybhcamocenooGPNikMnNgsFIYQiSWAc4snvDaZdJg4kd34mk/f02nopuaiayqHl9/6UsDq61C/7Nf1UPNQxSVj+n+T9jKeFIlJfyUmPQybGorNDMcFK6CDCiqooIIKKqigggoqqKCC+i/SrwDah5hBd9Eib6cZNDKV3u8DZtC+TgaNAOgOe6cZdCeANgMjDsCgTQ63zWmxWCSnUq8k/ZiVuIoIx/ZVmUk/5GYdu0xvYpmdRpnFydK5WjROmtrZpHI2KB0UhaNObq+W2h9KbJViG8DQbdY7AutNPlTGtVzjmK+yzZdYpgsMU2mL8SzdWEw3FNN0xc3qUlp7aRP/Io1xqbn5QlPDhab6q7RHt1vKH7JONXIONnO+p7MXNbMWNrEXNLFmNTKxDcyPKMyoekZIXWsI/EhhhFCZIY2sEICk2Z1IuhVB0iwkOLwQfleJdNszJdLSZ5A0cE4Q/4qkdc9USf9aH/0bBt3TJI8yK4ZAqi8chngndONiXvGSuH3j300YMyD+679uP5931mF5pBQ+XDHlwOj+8TGDNk4YtmXmFzuWTtr349wjW5YeT1xxInH5T/X3c2y6ORbFALtukctyzKo7DmmOuywn3NajTuNmqxqHOCD/UX30P3yx80lPh36d05zsNGe4ILIbSnXoliBcOKzrEWWWoy3yqKdh7gqLAgnwPICSAzQ5FOHdvZF1F3uAAu2/NRX5w5ruXmZ5hEX+BijcVo20KPrZNNOcxq0uy36ncQOk+gj+HfinVs23elnegR8P7Fz9008J6fSam07jfpt2Gb2GsGPliSUT9o97Z0PishMlWcU3zl3IO5a/5utDYwZumDh86+61xy26U17HnfRdGZNHbB3/7oZJI7bGzztafvaMmHHYLB9ilL30K4DuYs26Z200pJ0DEp24WQxC0UWcn+JmkTCkDUknOKkQ3AxyDM40OOUYHJB7LZzudE53Grt7E7tHI6tHA6snldmLynyJyuxNZaIa2R82szE0ziw6dymdu7qFu5rBW0fj7qAL0qs5Fx+wKu8yqTcY9JvM1jssVgWHf5stuctV3OLqbnFNd3iWCgH0QAhVtUGP2601EitFamuQ25uUdrrKwdA4WVonTwc8NzSQzWCzmO1mi91sslv1dpcOFD67XC7JvSuVOUfP5ydfoNfVudw6u9vndNvs5pbjiVmrpx1aMfHAkzvlPp8SMYDu8D3TpQQB9N+PSGxm3xhyBIaMwhIjcOkvYzLQMVlobMaIeUk7kr9Wi8Icqm4i5qtXro/58cD3i7cvT0qffLPiQ4vyZY+iW1Xl0LUHFqPxhHB8NgpHjsJmvIJJi8KmRWCyUNjsSFyAQQcB9P8kwrDZ4TgycNOOSUdhMyNwpHBgnUFCgaECYiSe+OqE1I8X/FRwYaSC18cue6mV1i89Z+qqHd/N3fLjnsyvq6sHGcQRVmlYddV7X67Z03fKCRQmOSomBQU3FrKpF36AzyleLIAGI17gU+DP8viRKRjezp7E5/MjMzLAHsAP8Eu/eOFn4Idu+PYH6WzAf/+wg0JWae7qosCndK2e4UW2Br/Z+4vHB/Yh8DG/gEE4P7ILYCjuRdN3f6AR4L3zeX9BzpS/87Gj6yx5wYQV5Dk4J/BNoRs+BN8L3u//lTp+CfxZgY8dOQHgn/Axwnez/oBB1HP9aB/yiOyB3wsKO5D0AQnTeaKf36cHFdTfqAOZ5Ipc36Bjgi8C+Jud19MBOinQWT699/KDHtMDvwS6DLhLg3sDuNt8jhfLn8vv7vB7OgJfWjt3FO6k4B4W7pb94DKH+zTkmyyyox1IEZXLh/TY4MoPXmtBBRVUUEEF9a+hTgDt6wLQzzLopwAaiWcB9NMiaFAH3cWgTU6v2eG2uyxKKfvEzrw5Y5NihmyKG7b1m1F7Zn2xe9LwxJlf7t6xKpNwsITHbVOaLHyDk6F10REMzdA6ZGYbCItNYrKzdYBH3xfb74pst4W2mwLrDQF0nWe5wrFcZlsussznGeaSVtPZVuMZurGg2ZDfZDjVqM+j6nKp2pMNqsJGcUkz6wqt4XJT5dWme5cb711pqrjbcrGamUphJTSz5zUwJzUwJyOPOCrzLxTmm/XMPgEeDZA0I6SRCUqk4ejk0ZwQJqeTR3P5zyBpxLjjKZJ+6toR4NFP1zbUPbOq4TOm0i/ZNHMUvENniBkrpuzHvrcpZlDCyikHys5mq4Q/2vUbjYp7q74+OHpA/MqpBzMP5Jwlny7NPVOaW3zyRMGulSlLY/c9uFbigghS1sabRcfTksjJO8kndpLTkrJSkzJSdh25XbpHI9pq0043y3pbVaMcxk0O8zaneZvDtMVhWO/Qr7Zr51lVoyHFYLDm4d+B0eF27dLWmtMFqadSk3IoVbedlnK7btUzC/r9Qdn13xgx/3F0N8tDLYr+wFWjy1fEJAuBX4F326Ff49D/4DRuBftsTrTqtquF27iULXW3E2tv7rFq97PriZkHjifvTmuuKYY0MyHVCF17fP1dwpGtGbj3Ny2L3V9wIk9I3+007aJWZWxbfhx+cebInflp+ZSKDQr+twb5vHbWoZLMU7NH7x4zcEPcR5vlbVUeZ92RTQT80M1wc/ww+6fbF8h6abxFNdIo7fG76uZAm2raf61uDuBmOAFkSIEznBKSQHWzoLO6GU4bLq8TNzMR1gwHnQOGPZpYIOUaWCD3KMxucFBZPaksdANraBMrpon1VRNzWhNrWhNzOp37PYV1+Akr/z6z7DqtqpxedaPlYXlLzU0G7UqL4EKL7FyLtoRuON9ivMQ0XWGbr7PN5VzzLZ7ljgC61wZmGDxstz1pt9VI7VS5o0npaFY54WuQoXXy9E65xaa16MRiydWiSsLB88d3FafuLSk/90ApE9mcOsjlcDtY25amzPpi19ZFKdW3K9xuld3jc3psVkPTmq9/gk9a7Hub71667PMrvH4fAn+CAPpPA5sRhSGEAWScgcYB62cUJisCT4pZtaW45HOdJJzZ/EZ2EXZBYvzgr9P6TTn6yaLdq/cvKyv/RMlD0Zv6/5Q19d1pR8OwOeH4LBSOEIVJjsKdiIA3gs2OxGYFAfRzC2K/ycenbdh08/5HAkbU4weD95G+Gr9878CpKW9OOfbxoqSE47PKbvxV3PI2t/mNxftXDZl9KAKbgsKmRuGAAXQQQD8neTsQ33mfr6PD7UfWQnV7PR0eF3wP4wXPvW6f55cO7y8IUQE9FKArLoS7+hAI8ycA2uf3eAC5QWi21+N1g00jbmVg0Qz4qdsPd4luQLs7APv2ImtpAMrb4UHg54tRB8Ax8O55wZkB++ZxAXDjg1/x+Lw+IOSgvG43fIa84NDgY/HA58nn9Po93n9ndANuawFZg/8P39SCf/iBPZTV5QPNh7Sn7zmFD/wV9CKnHTw6ERzWgfwQID8/SJIXfXqC+i8S6Ac6fB4wOAcW6HDCnZLP4fV5nF6v0+sBlUYe5OsefMl74a7BC1bzAANRHtAHgO7xRQ5FdfhdSC0UGMyDey3QnfvcbrCb8D77EKc3L7Kj3sC154f/BIDvqm43oOl/0rcHFVRQQQUVVFD/Z/p9BfTfAGgkugC0r+NZBh0A0E8XJDQ7vVaXXS0Xns+5OHZAPBxblqaRD50tySorJpWRj5zb+2PW9M93jR+0MXlnoby9XWGxcfUuhtbF0rnEeqtUJDmbc+ds7t2zWXdZbBlH56iWOSol9vvt9gqx7Y7Idktovd0GAn5Sxocuc6DzbEsp03y21VzUai6km07TjPnNxlNNhrxGQ06DPpuqI9XrMut0GbXazDpNAVV8sanxevO9W7TrZY2Xy5uvVNBLq1qza5m7qKyFVCaeyhiFxEhK64dUxlsURkQ9oyeFEdLABHCwidnp2tGCIGkmUh/d6doRQNJ8UCINeDRi2SEV/aFrh07SwyTvZ1bNf3SNkHU4a/rI7aP7x8/8cmfSmuO3zh6zG9eY5G9aFEOt+ptrph8aPSB+86Jjj29cNWuqXQ6Kz11v1txvriotLywQtuR5bBfqKkpXTjoQPWjj7NG7ktal7fkudemEfbHDtqyZdugM4VTzw3SbdrZTFy9iVVw/e6Ekt/gs+czZzLxScua1UycqSrfQqr43yBZDytFmOarLLrm3RTnYrvvWbb1ZmJK//puj8GYpVeUO4ymretIzDtTdIeUgq3qkVT0aFCCDGud/wgYE8OW3rBqcSTFfwZsnbF7Aql0raFqq4M+D1HMh5XtmeZRJ/jWzjnyOTD6bmXOWXFSac7Y0r6SYXJR95NTRzZk7VqSc2EaG9HU3z1yYOHzrqP7xlwtLbcZkGWfnzeK8xGUnogcnJHz78+XcXIVgp007S8HfQ9yfPXbghqmfJp5OyTOr91qUHxtlvQzSEJt2fvPD4s3fHoN/GjtsM49+r+butXXfHI4elDD1k0S4aVzWXJN8AIKeextlfY3ygXpZlFbS/TfEuQs3A/vmZwuc+cDOhcsDSfKUONPZITSk3B4OOK+ozMCYRw8KI5TCeI3KHEJhfEZljmpgjm5kjaeyvqKwvq9lpd6nl9ylX7nRfO1m85U7Lbev0Wov0phFzZIcii6Pqj/ZoC9o0p+hGYrpxpIW4zmG6QLTfJllvsa1lPGgG3zotsB6r836UGKrk9ublXaGxsHVOdr0EFdu4Mr1bXor3+AUGh1SrbGlmV2UeZl0+OzyuMOxQ7eM6b9h3MCElVMOF6SWNj1+4nJrnTbW7LG7xw5M2Lwwpf7efY9b5vJYPB41ZGhYNeUQdkgXgPYpkG/dQQD9TwUBhfs5AkuIxKb1xaS/hiGj4sihcVlfb4h/cm9IW8vrhzO++suipF64zPA4Qh8cKRSfEzWJ9P6cA+evfU6pG5BfMipuxZbI8eTeOFJvfHoYJgWNTY+MzUThsyJw5HBgDE180Qf4HxgROMJbU48mHFpV+3Do9RvDF+xa1mcyCRWbBdyisSdQ0ekv40lT124rPIkV0dGHTs4YuWQ/qJ6OJUaNywiPCQLo5yXPLx1ur8/l9EB2l9nk0ukhncZoUul1WqPBYNcZLGq9zmyx2S1uL3wjA+5uQCUqgIQ+BBf/CYAGVYGA0To9Zsiu0ZnUKr1GbzLqHHDotJBGC79mMBqtNsgF+CJSUwyq9EBl4YsE0PB+uDs8Dp/D7XeDffL7wHH7PG6XzWgxmSCrzmDTaW0mLaTXGHUak1ZvVpsgmcFldQBwj9QX/rsqcMvagZRyer0dAGG5nV4vpDNZ9QaLwWDWPs/QGY06vVGvN+sMVpXZbkWWSwB8H84HkG8vtKQ0qP8yIaNifrfP5vW4bE6PCnKazA44NHpIoTKaDZDWoNUY1XAnZjbbPA6nx+X1ur0doEI6cD/2ItO1AwwAdjjdfqfLpTLblEaTxmhQwd2vwWY0OI06m1FjMpqtDni3nV6fIzD5xev2e+0+j7/DGbzWggoqqKCCCupfRJ0AGpme9OxqhF0WHJ0M+ncAOsCgbR4/HABAI0XQFpfX7oJo1XUrYw+NHbgBjrr7VRaL0uE0ulwGj1ujkHDzU84nrszYtjxDxGEbrBaRycnWucQmh7BNnvXTxdED4kf1jx/11nryT1cYbAVD63wsczyU2qsk9mqZnaZyPmFp7tVLK+qlj5haisRar3BUSWxXedAFDlTKgs4yLUUM85lWc2GLqYBmPEUznmwy5jYYcxr0WVQ9maIn1+tIddqMWm16tTa9RpNbLznTwLjc/OQGrfw27fwdWvE9elFlS/bjlkNU1nIqYwKF8SWF8RcKYwSVMRRB0pEURndqAEkHXDsCSLqrRJodWNWQ18Wjny5sKPy1RFrV3kcvG64UfldWdHrlpP2YIRvhE7Vy6oH8E8c4DXshzSyDtKde2s0ke8XruLV25qHR/eNnfblz95qUQsLpSwVny4rP3Dibc7uUxKJcNMmTPdb8OxfPxw7dHDNk46qpB1tr74pZD+6cv3BwffrML3dMGrH10IYUm77Mafjp7rnSb0bvHN1//Vd/2TZn9O6v/7J9+qfbF0Yn7VqZXJJd3FJ9XNc+yax43aIcpBFNb6xcV1acdb34/I+zjqyb8VP2kZPlJWfvXTrGqF4OqSdDyqEmWXeLcoigac3Da3tuFO9pqNxiUU00yXogtcy9TH+zBuDTsKrH8JtWVl1PvXDy7MkTp1N2ZR1cT0zZmXUy+fS1wqJ2dqJN+41OsruUXDx5+LYZI3csxu9dO/3Q1qXHp32+HT5R4wZumDtudyEh36J5eJFcMunjbWMGbrhyppTfevd06sllE/bDh7w/PrXpUY5ZucmkeMumnffwWtraaYfGDNiwEJdkM9wxyd40yroHypmt2tn0x6cTl5yAt4z/YDOn+d6u1SkTh2+F/zln7O4i4kkXdNqinqJpn8KlTqHcnfW4bKmAPksrf18q+tW++Xe4mYMMSzC5ATMNQJzhJGlCxjAAcQa4uRuFGUFlvkFhDqYwPqIwPqEyPm8A5jBzn7RuecJIr6CfuUs7e5d+7hbtchntzsXmxlP14hyKglgLRlOyKLocqi6vUX+qyVDQZCikgUkAxa2mEobpPNN8kQ1mCVznQeV86w2B9Vab7a7I1qBy0GRQTavibhX30WNem1ijN5rLiitLsm/du/pILlforDaRRPXwZu3+9TkxgzduWpy+Pz7n6Lb8Q5tyF+EPTPxo2/czjl4+ecXnbusC0BvWfP1TMbH0ye37dy9X3DxXdim/dNaXu6IHbcS/t/lOEED//wK7UBwJjSNGYDPCMIglNCZ96LSflm1ZQ8yeGPvjzndnJ/edmBGJJ/TBJaMwKa/GZL6FJQ+ckPbOjMPLk1bsTJ6zYON3b8RlhE/OCZ2YG4HJQcecROGywnHZYQBApwYB9POISHzmu9OTN+//9rsDS8av2x41jRAVS0TDP8KSwsAgATlsQvZrk9M+W7Bz1Z65R9ImjVu2OwILbKDDMblobFZkEEA/rxsaF9ztUJmyedtLPl6YP3RBwYcLCj+ef+ajhaeGz8sbNr/gg4VFH88v2Jb+mMrWACwMyvrcCJkELPpPADR8F+RzWhzue1Tlon03h83PH7ag6IMFZ4bPLRwxL/+jb/PfX1TywYKCuTvKT11jGezwnVMHmOYOyqsDrPGFYVxQgI14IoFabFDICB+Jy+33tIr1CYRHny+59OGC0uELij+ZVzB8wcmPFp4euvD0kG8LPlhw+sDJJ8w2FaC3/7YK2A0AHxGPp8Pvho/F6vC0SEybsmrHrrsIp8fw+c8rPpp/+oOFJ4d9W/jh/LPD554dPi9/F+lxM1cDKjQ7PEgB9L8x2Q/q307ItQB3d06txV18X4CJLx0+r3DY7PwP5xTATz6eUzhs/vmhC86OWVuyPvl+XYvSbHODeRJ+l8fj9YM+8oVWQHc4/R0upcF+voI7ZdPlYQsLhi0q/HBh8Yi5BZ/Mzx/x7emPFhZ/uebM8XPUFpHOi0zz8HudHr/XBYbfgrMNggoqqKCCCupfRQBA//JHAPpZBo3UjfwWQNsBg+4IuHBAAQDthurvP57xyc4AgObQ6k12yOxwyKTSFiqdVtfEaqTSain81haLoR2ymyRmh8DglOtMj27XxX24bcyADQtiDmLe2zzri6RrxY+lBjtF4Xwic9TKHSKDq6FOWJr9IGPv5Yx9V87lVD2+00qp5lVTxA1Kxz2x/Wab7a7Ydr8dELdygfUix3KWBWD06RZzfovpFM2Y12zMbTTkNOqzER4NiqMD9dF1WkKtNr1GS6hRk2tlBRT2OSqlovV6ZcvpqpbcR63kx61p1Yy9DaylVCaG2jqkvvWdesbAesbbFMarFEYfKntAff8AACAASURBVKNbwzMu0vSuEmkGwqPZ/E7LDn7XwoaK9v5ayXfVt6/i3t8cOEvzY/bcPn/eojlp1c03Kocb5AMNMrRJ9rrPcfO7mYdH94+fOHzrInzSd7MOr5x6YM643VM/3jZlxLbUHVlCWprLnNJQRUpY8HPMoI2TRmy9dPJs/YNrtOobj8uvEvZm/zD78M/b0gzyKy5j6p3Sc7NGAQCdtCa1OD37+JZDWxfvX/X1Aex7m8YOjN//QzqvmWjTL5dx1985fyZxWfK4gRui390wP3r34ti9c8fujhu2efpftx9OIDY/Oa8V7zAr3rfrFpblp62achD3/qbDG4lWfbZJMUrJmwGpxppkoU/tkk2yp0+6meX9dJKsUydy547fPX3k9jXTD34/+9B3sw4tn3xg/LsJ8Kk4SzqjFsHbId6/nHvgh6Tcw/tunMl/XH7lRumFZZP2jwF14jtyjqY7zSVm1aWLWZ0AmnAwJ2UXeebIHYGTyW265TQdM8mj4H2w69edzyJO/UsinFqL45K8jptGGSrgpGGQRVh1ax/fKF6E3RszeOP86D1t7ErC3qwZI7ePHbDhm9G70pLIjY+uUSsv37tyiXQgZ8vCY/HfHLl/mWTQLISbkt+5YGBngTOwb0aaHhBnNsgH4KcBapy7wUlCYbxCAQkzkMJ4h8IY3MAaS2XMrWNuedJ6/FEL6WFLdlXLqfst5y823j/XRCPXSom1KjgbiaByXwsnKpmiz6bq4eyF42STIb/ZeJpuOtNiKmo1lTDNJSzzBbblIgeCM/+h1P5EYqsB/s62KmT2AHx1CMS62krGqeTyn7cWnSHeZDfx5RLl2P4g9xKXZ7LoHJtN/+hW7frZybihmzctSufQWiCryuHSOxzKS/k3DsbnXjpV3i5geN1yp435DQKgv/pL4mLcvm+j907+aNvEj7ZO/nhb9CDQggiAvtRpwYHYnvq7OpYggP6DwGZGYkkRuMwwsPAdMRyTgo4hvj01/dMFh2OWb399xs8RE9JRwBg6IxRPiMAS0DHkVzDZr8eS4HPy0ez945du+XJ+IgpLDI0lh+PJUTHkvsDkISMcmxEBFidMD1pwPJfAE1+dnDJuyZ4R8w68OTU5AkdGYzJQmPTIaGJkNKlPXFZYTFYEjvTalJQP5iWNW7Zx0LQTkZisyOj0SGCxAprmxR/C84kX7AENcIn3Ea09+vvi8MmZL+PTw3EENJYUHgeWjoQvn3A88RUcadXB+9Utci/cR3kD07N9HlCo/Cc2ochveswOV9kT2YQNV0JxxFB8Rjg+MzKGiMKmh+PTw/BZ8CFj155LL2nU2mxOZDI72LAvYLz6fI/9HwjpVUElNrDFRqarIzYlvma+asn+8jcnnwwFw2DESExGOIYIdx1h+MywWFJkbHYi4WELT9Hh97ywXf9fC7HtBsYsyGgAfEPrtdjdjULdkp8q3plzCm4+FPZ5BZwMEfj0CDDHhRSJy0JhCT/8/IDKUvt8XpfbhhjFvOizE9R/k5B+wOf3u5Q6KOd664glBVF4cl8sOQpDiozJiMKSUbhTobjcgbNOzt99/XGD2AJZ/R0uYJjuB/3Hi/WADjggyTTm/GvMvy4tDo/NCI8F6zGgxxOQP6wZr0zIGTQzd19edRNPDWZtIK5KcBfvBv12cLAnqKCCCiqooP5V9EcA+lcGjdy7A0NAAKCBDTRg0Ah9DsQzLhxemxtqrqlbOfHwmIEbxvTfwKDUmGwWu8twvfjOIuyBaZ/t/GHG8YLki09uPZYI2AazXmZ2KC12TqsgZWcR/Jax7yRUXHgyZ9y+0QPiU5LO8fgKnt5ZK3fQVA6Pxz3ji6QxAzZM/njHrNH7Zo/bP31k0sQPE9d8laKQ6gVKiKNxyDRWhcwgFGpoPN1DnvGOwHKNZ73Cs17iQuc4lmKm+XSrCcBouimPZsppMuY0GbIbDFlUA5miJ9XrERitI9RqCQBGgxLp1GoNsVaZUy8qaWx6yLxUyyRSWo/WM45RmEcpzF1U5mIq8/O61tfqWtH1DDhQwEiB2ZPK7NbAAggyUB8dcJHudO3ghYhFg3j0daeO52Pf3zzunQ3R7yacSs5n1N+SCu7J225JOYXtzJ0yzmS9JMbrqvh+1qEx/eM3zD/66OYVSP9A1Hr+ZtHJ/d/vXz155/Gtaez6/Tb1VJt2Bfz2Zfh9s0btjP0AbHPyR1tPbCPRam5pZI+tuttu03GnbkvFhdJZo3eN7h9/NrPQbbngNB53QyXK9qo5o3ZHD0oY/07CgxuXHba6i3lFE4dthf854cMtKybtvXchp7my4OaZrG2LD035eGvM4I3wp9w9f86mPeHQbygvJC6beABulL0/pOmVj3m02+WFpU7orlk55Nf1+n6NXjbtsgeX85ZO3Ae/5chmooT7wO2oc1hq2A0VC/FJ07/c8ePsw4+uE5zGAw5dPLx9m3au23xGwLw9L3o3fFyTRmzN/pnoMB63qjAG2YkSQhH8ylj4HA7eiHt/U6CWfPIn2wi7sgzycyb5MKP0JQCgs4lffZo4esCGBZg9OsUtk2KoUf6GQd7PII2TC1IK0gvGDdzwzahdpaTTkP6a1129fcXxsQMAnIVPC/6DzVM/3TZ77K5vxu78+vOt6+ccqCo7rlRMf7bAGTg4MztrnKnM7lTmS3Aa1DFQdXBKtKLrGK9SmH+lMhdSmTsozCN1jOMUxs8UVlpVS8lV2sMCCjuzRp5WrYGDAEeN9hnorMuigsESAJ2bjadopny66TTdXMIAuPkK13KND13nW8sF1jKB7RrfdkNgExmdGp1FyFEImDKZ3MjRuRoUDqXCWJh+a864/ROHJybvOSeTqm0up0KiHPN2/JgB8YnLM7l0lkIkTEsqhnNjfsx+qYBjdVkVkFsJeQx2p8NlcLu1DrcFgr8wO+1OGzNQAY0dumnyx9umfb5jIXb/lkWpxzZnff3Z9vHvJiAWHJf8zwDoYAX0nwT44hQDeHEYFjCgPvhkFIaEjiNFgarn9LAJJ8LxKRExRFQMKSI2MxxPjMBkgOe4rChc1iu41Nfxx9+ISw3FkuC3w98h4U29EpcegSOGY+DfTA96QD+nAFAJn/L6RAIan47CEiMxJFQ0MRKbEoVJi4rJCI3NiBgPN1Mm3GRhEwjhsanoWHIUloTGpMDvCsemhwcB9PMRMBHzeR81S6LXXYqckh2BJ6AxBHRMRh88fCGAaw2FTY/CZa86VFnTKofvahA76F88wKsXWTnwH+4eclfkhxzOm0+kk+KvhWKIYVgCGpeJjsmEcyAcnx6BSUNjMnFrLqSebVBbLQ6fCzEk9QJXZbD9F0igES9kUOjt9sK3c97ODpbOUy7Zd/3tqblhOCIcaEwWCkNGBkgI4Xi4/8neRnhC56n9/n/jCujOKgpk7UW4vb1+L2R10fjq5QfvDPkmHwWG6zKfW2SgwLgUAYWFu4sM+JSuO1bZwFT7vV63ywGWQAwysaD+DwWWIASrYXrUWsvJa/RPlpzuG0t6BZvVF5MVAXdisWBeThguc8Csk3N3X69uFFshK1iGFBgrIyuuvtB8RXwhfXKNqfAq869LSsLx8N+adDSW0Dc6ExUDLrTX8FlDZuYfOFkLX91gdVE/AtyRUUPggBS82IIKKqigggrqX0YdneSnCzr/IYD2/V0Abe8qgra4fDaXw2qR1t69N7o/8IC+ee6GUS9zuzUNj+p2r87Av9dZ8wvHzC9211Q2Gmx2s81yrejuyH4/jn83YdpnuyCT+mD8qUkjEqd+suN0+g2tzdGocjDUDosB+vrz3aMGxBcS7mgVRo/b21In3DSfFMDWt89TTDqoNKdy5qi9mMGbVk9JLkq/JxFoHDaXy+PV2dwsrfORxHaNB51lQWdYUCETKoCDYcmHo8Vyim7ObTYiSNpIpurhyKTqM+r1mfXwo45YpyMCKq1JqQ6E9iRVeKGxrrLlAp2TTGPv74ptjayZFOZ7da3hNa09alpDahkhdYxAGSywXwhYdrC4ke1tc2nVtzbN/3nCh1vHvZMwdmDC2HfAORn9dvzYt+Onf7r90A/pjNpbbmf9998AAB0/9+ijsiKHYY9Z8b5Ns8immeYw7HeZs22amXbtPI/lpNde6bHX65XVh34kTB6xNcBPxwzYsGLSgXvnSz3QOZtmCpNSNi8maVT/9bk/nzSra3yOWp/jsaq9aglS/wu/peLa5XZeVWpSNnw+J3y09eiGVI/1KqT8zCJHQ6qRLnPavculCzF7xwyIn/DhFqOO4rGcuXGmIACgE5efOEcuHjcgYX70Hov+tln53t8D0L3t+o0Fx9Nnj94FvyV+ztH7ly8b1LV2S4PPSe3wNsDhddxz6hMsindBxbSin1W7Xiev+erz7fCHTv14W1lRqdO8xySLNMvf1orSD60nxg7bEkinpbH7Vkw8AA5k4AbMexsz9uYY5dfMqr/YdIsfXiOunQY8YSZ8tGX/96mQrsZrq/DYa5of3di29DicqPDhHPghxW27rhC/7nKUbF12DG4I7JBNC6KTjiRkVF655HPU+b11XnuFw3RKLo1lcHo2BtYMRJasrIcbujN61LaiKcwRjax5cDLQ2fvhoLH20zgnHtBLLzVWFzTwTzzRpj7RpiHDGwhuBtkFMo2iJ1HhMJCpBjgJ85qNJ2nGU3QwWFLQYjrDhIpYIC5xrLUyu9Tksrm8Ho8Pvgo8Xp/G6nkosdfK7WKF5ci2kjHvbPhuZtqj2606G5h0vXN5btywbaPeXp+ffkNntIhNLpHRqZDIR/X7MQCgOfTWm6X3V0w+Al+wi+MOeTw6BeQBYfWqrB6j3QU5nVYXHC67KwCg98AZsm1pCvXBXZ+D5XOJfG4pZKCu+fow9r3NAQ9ov18ZWAfs2dGsIID++xGJzeiLIaJiQJlzeGzmy5MIYZhsFPwKLg0VS4zEEND41AhcBngxNiM8Li0CmxIend4rJjsqjgwWLcSQ+mALUBOy0DhiFAaODHRcOgoHb4EcgSGE4YgRQQD9PAKQx5RIPCEclwaf5HCAsdLR+DR0LAF+MQKT0heXigZrS2b2iiWFxZJRsVloPBGNOxGGSw6LJYK6yxd+CM8nXjCA/gUsMfekWRK95vKrE3NfxWa+Fp0ROS6jF7gWyBFwM2GI4ZjsFYerahhKxBAVMaUAtzeejj+zRPAj9YM2m+3uk/ZJP14LiwY1731x5CgMORJLBhdadDI6hoxZfTm5qFlltrl8fuDs4fN4PI4XvAhhB3AY8YNRQbfbD98UIfDT76PzFEsOlL31VS4KdETkKGxeJD4XOMlgUsMwKeExmZvSnjTxdN5/Z3bTEXBBQdoWqf32WSFXC0e99tC9YbNOo+GGe34AGgPnWw4K/P1KD4M7irjM1T/fr2fIA0ui+QJQPKig/q8E97/AztnboTfY88tahi88iYL/hEVnRERnheOyXgZTrE6E41IHfnNyzp7yJ01Sq9XlRwZw3IiNzS8v1AsemPT7vSqt8cxV5meLS8KwGRE4QhSO1BebAzzHgHcZcdDM/IOn6ukCNZj34P8FuZX0gb7X7wp6QAcVVFBBBRXUv4h+UwEdWITQ/yuGfgZA+39XAR1Yh/CpC4fVBYqgIZfH7jSKWPWrphwe/27C5I8Tb52/ZdJyHZBQr2QpRC20utqxb64fO6ATQLvdhqry6nUzT4wZED/lLzseXK12Ow0CJn/d7NSxAzf8tOWMXKkXGlw0lcPldicsyMC+v2XyxztO7DjHprU7bC74cdO3pNH947/+dHcLtY1BFZ3Yfm5B9KEJwxInDE+c8eXemaP2Tv8iaVHsz1uW5eUT7zOZCrPTq7d7FJCboXFWtdsvAyRtKWRYAIxutZxqsZxsMefRjLnNxuwmJBqNWQ0GEkUPR0ZniTT8qMmsVZJrJVl1beRaYVatoIhKv0q794Be0MA6QmNva2YlNLPWN7NWNDAnU5kf1TFerW19qbY1pK4VWAA3sVBM9nAWfRavZU87v1gmvMVquHX73IXkRNLqqQenfpI4afjWw+sJJu3j9XMPjx0Qj3t/07eYPT9tOHY5N5326JxGUuaGKr32225LLqQqulpwevrIbSun7mc13FaLL8qFF4WMm0WEwm9jkjBDNq6ccuDm2TNucy6z/ta8mD1jBsZPGL5lxpc7pn+xfcbIxGmfJwag7WLc3saH5S01t/Z+lwq3xbzoPe2sy1ZNnEkeZpR1N8p6WZQjZLydhYTT8E/xH2yuuHDZZnh0o+jcsgkAQOOGbpo3fvf+dWnytrtWzWyTHPX3AHR3SDFcJS7ZuuQYnBvY9zd/9WnizFE7Z47eCe/M7FE7Dv6Qzm2649BvMcv7mxWDjfJN9ffPwbs67t2Eb77YWXGxVC9bZ1b0M0i7m+Rva8XpR+Iz4oZtGTNww46VyZT7per2W2Vnz+GGbEJY89Yj8ekiBtmqnWNUbi/OPA3v4bh3gNHztJHbp38B58aOr/6aGDts8/czDz24WqIQJYtFb/P4PazGo1pZuVRwScRO4basZbbgGcz3Gbx+Lbx+dO4bzZxXqMyX6xgB3Ny7vrVfA/OzRtaMZtaaZlY80uiJFNbP91uKr9IeFDfQs2v55Bphdi2cJJLMWkVGrZpQCyzIM+p1CG4GQx1wduU0gXyD4yTddJJuzm815yMJWci0nGFailiWUg50hQ/BF4JMBRVkPPhxTsacsQfg9J4xau83o/dtXEjWGmxtRrdCbT26rQRuoO9mpFbfblErjBtmE2M/2IZ/f/PF/EqJ3CAwOOka5+8BNK3l8qmb38aAdlwy4fBTAK2yeiwOC7OJXl58q7z4Ju3JE69L2FkB/U7C5kXJ9ferPG610+Nyey1WQ+Oar3/qAtCgAvr3ANofBNB/FPjMqElZEZiMSCwxCkdAYdLDx5DBfFgcKQqbG4nJeDWGEDWOFDomJ3QcuW8cMTIuIwKbhR5/MjwuIxRDCItJj4hNQeGTUdjjETGpYTGZL4PZ3/lozEkUjtxnAjD3ePHH+J8XwEmDjBqf2weT2QdLjMCSImLJL8XmvYzLgdP11ZjMKLAUJCE8NjM0hhyGJYdFk+CIjCG/Pj4vFJvbB5f14g/h+cSLBdDeXzy+DscjmnD0mlLUJGIYJjUSkx6FJ4eBHQO1ruHAZSJ71eGqulY5AmWRpbU63H6/E378MwDth2+BrJDxdi1/4qZLobGEiLh0MCMB6aDgHOiLyYmKPolffZ1QTNebrD741qnjaYC7rOd78P9ozztcPq+rw2/vcDvAkQbkpfFliw6VvTEjNxJPiEQK81/GwaeIiIomomNIr2Hzd6bXMXhauCd/UXv+vxfir4IQX3BfCxoCsrmaucq1RyuGzs5DYwlR2MznFmR0XC4aT4b79nBcetiEzNXJd2vZIl+HzdfhcyNs7EWfnqD+iwR/oXN32OG80+ihvDLaR0vywyekARMhfA4qlvwy9njfGEJfbPagWWdm7yqvoorMkAPpHpHpG4FbuRcnL1gC1qnSaAuv0z9dXhQWRwjHp0XiMtDwH2JsViQ+85U4wrsz8w7kVtO5yOAivL9gLRKv3+/xdwQBdFBBBRVUUEH9q+h3ADoQz2IjD+Kg5/EGbKCRpQg9AED/zgba6vIHXDggp8ti1Qta6/Z9nxk7bMuML3YtmXhow/yUvd+Rdq/KWDbpEKjPRQB0XVUtZJJmHT2HeW/zmIHASGFu9P6lE39aMuEI4gcdP2nEdtKRq3q7s1Hp4OqdbQJV8o5zUz/bNWF44ryYg2umpxzZdJZaxeG0Stl0CWRxCNW2aqamtknW3Nx+5zJ1HKgCjp/4QeJXI3ZNGLYN3lrO8RsqmeHy6cerp6dsX12Qm36/qUmmNDi0Nq/Y5KbIHRc40BkmAH+dPBogaXMe3ZxLM+c2m7LhaERcOxr0na4dSH10Rp02s05NrpNl14ly63l5dezcWuZpStO15rt36IXNnAPNrHgaa3Uza1UTa2kjc1oDc2Qj650GJrqR/QaN924L7z06+72mlg+plJHUmkm0mngGhSTjV3jsdY/Lr2Qdyl0/58hXHyfGDd085RNgB7EQn7Rkwt5lE5NKyHkK4d17l85P/+v26MEJK6bulwoq3LYKj63CqH6QlkQe0z9+8oith9aleR2PGPW358XsHj1g/Y4VyWeJZ7IO5R1cT9j87bGft2TevnCR21hsUZ9i1RcfXJ8On7RvsUkGeRmk+tQo6xXAx2ZFP70s/uqZc8B+4f1NpH15JlX1iW2kqZ8kwq/Ezz/SUFUoYW40K4ea5BEIs+7iztKQZ2B0L0g5XsIG9iBlReeJe7LhHZj22faxSL183LAtyybsr7iY4TKnqoTHrubnfDMGmImvmHSgruKqtn2BUfaaSf46pBxt0y7RS4qPbMiE3xI9aOOFk2d08u/08o8VwpXlZ0tH9lsfqHfe+/3x1ro8SL9exl/b9Kj4fPaZnSuTE+YdhT80c192xZWL9LpSNm07jzOSI3irldONzg5h8voxBYMZ/MEtvLeb2H2pzFAKswcYOQBm34MbmeObmLObmCtozFVwgzaxEpo5R8qazl9qqiyob4YbHW76vHp+dp2YVCfLqFURaxFLjXodqavAOavBAKdQgDjnAdxsOtkCiHMhw3KOBd0T2VrUTqnFo7SCkFjccOZf40MVIptcb884UL56euqUT3bM+Dxp0wLytmU5X326Cz5S+GI5nXZbLDPpdbaj20pGD4hPXJn76Bb9+5lp2MGb4Gstdde5Nq5EZnbQ1E44xCanQiIb9eavAPr6mTuLY8Fyl99iDxi1IqvTqrO5IYfZapGQDhdN+3znktgDpP2nfW6+w8aYPXb3uIEJq6cefnDlpseldHp8bq/NamhcOeXQ+HcTogck3Dp/MeAB7UNcVZ/OpQgC6H8U4djUMAzgmFH4TDQuC4UnhmMJ4TGkCDxY0Q4FXBozwnHpoAgaRwrDkCOwWYi3RkYkNh0NahXTUbhUFJ4AljTEEyNjc9A4cgSG2Cc2I1gB/XzaC26F7Eh8XkRsWhg+JQxLjIgjh2Phc05GxWShorP6APfhDDRYeDAjLCY7EpuGiiWEx+VGjc9FY+Et/MeuDPmiAbTf7/c+aZaOX3sJPYEEXzgobFYYBswrj4CvC/h6AetzklYcvlfdKvN0eNwdYHo2WA4O9Fd/UgHt+wUU0NqsjpuP2yYnlKGwJBSGEInNhTfYB08MxRPQwOIjM+a788klDWoz5AEV0F743ilgu/wC54ADfNS5F/C9nMPr9SClgb5mjmrZgbtvTskNx4IS3VBcZh98ViSW3BebEYUlROKImwiVjXy199+Z3fiRP0TIH5Vf4Bb3dHhNdlcDV73m6IMPZhWgY4Ah+/MKTGYf4GpCisIS0ThCGC5j7YkH9Wyl3+v1uUDGBW0Bgvq/lB+MucF9UodGA+VfpX+6uDAqNiUCLI1LCsNlgTsHbHoEljhwVv7spBtVTe0mqxMZPHP5QBGx/8VN4QAKdL9qNVR0hfP5ohL4thAdA2zr4assHHTvGa/Ekt6Zmb8/j9LE07j9bucvHjf43opc/GCx2eC1FlRQQQUVVFD/EnoWQINvh10A2vsrOeoC0N4uAO3tCDDoziJod8AGutOFw+L0Qi6X1W7k01urK+6TDpxeiNmPGbwJ+94m7JBNo95a/8UbP371yY4LeWUaBf9SwY05Y4GrwwLsodsXH96+UHl4Q/7S2MPYIZtHvb1+zMD4rcvIAo5EZ3VqjBaP19XOV9ZVMYsy7343M3XcwISvPt21fh4xYRFJ2qbRW93NKkdlu/2J1M7VOtl0yTjEnGH1pOQrp588utNSdZPGY8rk7bqTJ25GD9448aPEOeMO/jCHuHVFDhyJq05mHr/DlUECg6uMbz3LBk4dZ5hQIdNymmEpaAUR4NGgRJpuyqWZcpqR+uhGA7nBQKIaSL9adiDYsVaVXd+eV88tptKKKPVFlNpias112u1Kxql65n46Z1Uzc3Yjc34Da14Dc3oDY0wD450GJqqJHdXKG8QUfMYRxfBEMfTWMQ11cdV3F1de3fPgak5l2bmHt68+vHGlhFSYtDb1bEahmFWiEhVdPlX0zZc7owcnxC84umXp4c1LDm1ZdnQ+Zs+YARtmjNyR+1OO13aD03QHfmV0/3jSwZy21nR+80xGzRT6wzVsyjdyfoxB/oVFjZULjhIP5sDv+urT7UVpOS7TEaMMrUeW7DMrP1YI9hZnFIKF5j7YVFZQmr47a/aYXeMHJYwdsCFpXZpJlWlWvGuQhQQiwJ3Bc2lnGGVhTtM+QdPRexdPPbhyhU0519ZyiPZweXX5vqqyS8sm7IczJPrdhPPZ+RrxrXPknIXYJNzQTduXHK+9f80O1Zo1J4W0fbW3d1/OTSohHtbL7uxfmx77wRb8+5vunDtrUM+TinooJe/L2zbeOF+Ke3fjYnxSSiKJRbmpVydIxEPbhKOYNAz14VLKg/WUytUNNVgGcyxXOJoleI/G7t3ADKEifin1yGNdaziF8UEDE9/AgNtoQSNzHo01t5m9jsI6epd+9mLjfbgpz1Bqz1ApxVR6bp0gu16aUYfgZrjp63SdxJmiR0ycDTlNhhxQ4AznDBjMOAWIM0inc2xLvdwuNLrazW6h1tHE1Fw635T43emNS7M3L8/esjJn34aiS6UUscnNkJgry2hzxx6M/WBbAeFOzX0ms0nMprVXVzBuXaQ+utvCY8jadQ611nr0/7H3HvBtVWn6f2Z3Z2eIOzCFGQgMMHRCmWGHkNgqTkxJgFCSkEINJAHSew8J6cW2JEsusRO3OI6TOD1OL05c5G5J7r3bsmVb7fYr/c97zpUTmBn4LPz5Mburw4s/jixd3Xuarr7nOc+7HBTQr/917cwJu9Ggg0EEywmb90ecrqpoaeqnyr8NoDXVpYaGCtO2Zfv+du885WNLVn8WdfnE9ZLc0jTtyQ1fRr/14pqQBxcumr6rujSP48wMZXh7dZvjVQAAIABJREFU1OoXfv/lB2M3XjhyimM7MICmOKq2+MbZ62cyr5863tVcIvAWnPTpNg9owQug/xmwA06n9VNG+CrU6PfAEE2gUuMfqvJRgIFDgDzGR6ENUEbdqcA+0fBT7S9TBSrUgXJ1oEyLIihE5QNpDDX+YDmqRa8NCI1CT0BP88Uc8Ge/xv99EQCVr/JVxvortJCAThaB2igoRAN9FTfor0KjUOWjRwIVGr+QmEA5apRwn1B1ELSp2t/rAf3TFB7yEIo3StqCZx+6KwyNiBh/eRyMAthhEIlqPkAe7R8aNfPrCzmGdqyNdfFY2Azc2vU9Ns1wdySKdhtzKrvh5QUnIH0oOOfE+YO5h9pPoUJj0FehCpmdHn6gqK+f4jkRDKBFnMFL/DlpI3prTuB5kn0QPKB5nJSQL6nu+mDjhXte2esPwBTSD94Ba1raIHRpCthgsVB9tbgOMnr9XGf+4wtwM3BmIQYcrAAAmi2oNX+y7dKf304IkKl+OgANinKYk6PulEUFybQ+8ujPdl7Or2yHfse5MBT7H1yx3vI/roAhssigsdDTa48/Znh6Wmrg2EhY6oZtHJCKMBA+y1QjJsZPXn/mWnHLoJ0G83qRdsEekZ/ZMAZ9eAiC2NHlSDxe/dyMAwFyTaBM7ReiwbtP0MSuulOpGTExYVN8UVk1ugHlWTeLhhme2tHM/rNa8HuLt3iLt3iLt3jLbUUC0ENO0N9SQEsiaDfHA4NmiQga3cFw4u0A2smKt6ciHKR5K807aIeT6a+vrjuXef1AzIkU3dHU6EwUKdoTmSmXu9pb+robItYmjX106Vv/tTZyfZrNZunoG9Dn1Z45qk/fe2H1rJgJz696Z9T6hN0nacpeWVwbu/NE+LrDFSUN7S3ma+cMqTGXY3acfOMva1+454t1n++vMLWXd1MXm5znGhwlnVSVB0AvnKQrL2ur72fLe5jGAbahsTcx4txL94M4etuyg4mq87tWZsyaEP7a06vefWnjrtUZybrLNd2OM/WO9EpbRpUNHU3fQZX30IYeprSbzmunztTb0yptRCK9T+LRg4RHx3osO3TYYAHro823JTbsic1vSS6sSC/KP1p88UjhuYzCi6dLT54rSblp3Ko3fVpgnFBkeqXQ9HKhaVyBabTe+Eih6e6SyrtNNQ/WNPytvnlCY+ukpo5pTW3vGQ3vXT47qfDGlw0109vaXq6u+PRE8rYD0QlbFqk/GvfVq08vC3108Wsjl3/x9pYUTYwhd1d/15Q6w5n3AEkDgG6rWdfT+mBnc2BP60PdLb/paPq3jqZhXc3DLZ2zz6TtnSZfF/Lgwg/Gbjh7IKG3bbnD8rnT8qW5ddPpA5GfTtiEqjTsyaX1hgtpUcnrZkW8+deV6JgbvoywWxLtPS/behR283hH3wxn38dO8+TBzsd6W4aZUTQP623156ks9Ybo2W9s/nzilkPRMV0N8VZzZHdT6rUTme+OXhP84MIpwWuzDqZfyjw8I3TDS/fND3lo4QehG3as1ER+Fb1jRdS62eHzp2z76OWvls7Y0dd+dc1Hez4K27jio10l1zO6O9+urh1WW/erlqbHzZ1LUlULj6d8cu3c1CrT1LqG5w1V/1laOay86pdVtSOq6x6rrHuopPLXBcZf5Bv/I9/oV2C6r8A0stAkLzCGFZpQvKI3TsozLcg2RmaVHj5efPZQIWqsrCPFlw8VFewvqNHmtaOmjMwxk8YluFmH7ZtR00dLAucBFPEYNycZBtMrrEeqbYcqbUnEWAMbOue2UVeu1Saqz4evP7x7bcZX85JnvRkR+sjSsCdXoPofNWKe8pGlXy9I7Wzvb27q27ksXf7Q4pA/LUJdXbf1ZOyO03E7z+zbk5URdw11dZblWwe5rh4bAdCo6sY9sXzhtKiU6Iuhjy1FTTZVtil89cG87Ir2QWebFQA0TkI4f/EMVUWJ0WHrKcguXPd5dPADC9Fbz564Y+kHke8Fbwh7Yunnb2+P3Z6aczmbZvucrJNnqk+lHU/VHco6lNVYbWI5K82hCYHj+UGe7xb4Lp7vEfgBmCQAu7gEz6YK0QugvwPY+SqiQZ4J+iO13+hIUMsqVH5KEDsHArtUByrQn3Q+wdE+Co2fIiJQHn6XIjJQERkQooMngHwJ7AX8Q7T+Y3RB8GQNvEquAh7tBdA/LDBC9QWkqPOTS9U4hJaC5BG/ke8cLtf5ymJRtQfIIlGF3wmCLDVqSn+l5g6lzk+mCZKpAtChQqIxmI7wke8OUsKqgK9c+/Nf4E8T/wIe0CJ4QM8+cPfLKtxwMQFKbUCwJlAWCa0j0wUoNZ99fSG/vNNFzglvMRdcPAM3PN91fi4McGxW5uSN+nELjvoqVGio+oZEByp0QWjEhajRMEQjVDbrkCqlZMDCCIxL2gXiIov85A1dJJsXeVBa/PfMfdLMR2A1PCbA1jTPH92eJ5F/3XqRa+gujkyktx9Huq+j3QwD+kecnEt0YS8Kpqyu/eMtF0dMTPzduNjfj4v+TZg2KEx999io34yLvissNnBszArdTUN9j9v1fUkIiZHJbW869A+35wzct58+udWUnnWrKoYqhNhWk2P8yD5DGgA7QBMhpGBzskV15o+3XXjonTg/BaRshWyBcjDyhpUhucpXERU0Tve7V2P+OD7+3vFxPzj+OCH2929G3zshfsRr++97df8fJiTMU13WV7cILho3AIuNAnB7uF2uoU9A3EnIaBlqZU91STXquXX3VC9Otia6xNtaAC8A32oKkexxhNr8Zs/Bn84kYdvtTSfedmTpUc/TpLf1nI37VscdamzR87h4W192YRJ427/JUW91FtKD8ZW5PKfplp5864ShIW+NG9dQxblvOxnXN2njtx651QvBl12UpoFbD946Gm4WPLi+2b09r3aJZN+E6/YXiZ6a/1a5NTDdQzUnHYGs1numArd422vc7qHqwqfhqVZP9XsURN84rW/U2O0TBy+47Ogduy32+JPGZ95P/834mKBXdHeGRf9uXMy9yujfh2nvHqd7ZFLijI1ns0uarTYadyu8Tgcn6nYNSZWkcN3+0O016Vlzu/103N9sIDL73upH7qGqc3/7hThENE+3ddniT5pGfpjsF6r2V6jxvrGoAJkGvHRCI++fuHdLfJGxuh/WFV14tsP/c25ecAueE3J5et23qunWGPy7OZSMIKkmRWlDxW1P/EYDfOMyb2+VWy3maWNP+97qveK3e9rP6d3kLd7iLd7iLd7yU5Rv3EyI0lZFybUQ3xzzkDnczQlujw20wPIiCwxaAtAeDC06WEFi0DQ/SAsDFISVZm203UEPOBiLg7XYmX4rNdjvdKLo6Ow6fyJXt/1oqu50ca7BbHfWWdjGAbZtkO5zOHKvli3/SDt6xPzZE3fXmxpqDfWTRn816r55X83bn3e1wmKxc4Jg7uzfuTydpO87k55f0WLNbqXONzpLu+iqshaSnm7hZF1BceuNNupYrf16q7O8tu9g9JXR989/8d65N84bLX3OSlPX6cNFMdtPL/0odvQDC94ZtTH3YkVu/eDVZkdOoy3ral3qvhspMZdTY6+kxl05sP/myQvVN2osN1qdp+rtqTifYaKR8OjBfeUAHOOxPhqQNPBoyy0krQckTbIaEiQdkdMbl9+akF99qCj/eMm5E8XHTpccPVuaca70wA1TxE3jgoKKdwuNygLjSwWmv+lNf9Ubn9YbH9Qbf1NccXdZ1d2VtQ8bqn9XXPELQ/Xdza1vtnfOy7s+Kz1upnbLJ5EbZmo3zzxx4LP66k/bW8c11Pn2tJ7Rbo5d+cnuE4lpLTUrWxp/W1c7rL52WEPdsIb6YY11w5rqh3W2PlddsvyARjfrjU3BfwL/6Pjd8Wm62DRdXNzOuC/e3YLqf/wzyyPWagbNuvbauGMJ+z4Mg0b5ZPzG9FhdRuyqQzFLM2LXp0fvOahTVRftG+ya2tX8647GYe2Nwzqa7nAMrN8Xrn539BrULjMnbIz6OjZRlajbsveLt7eMeQAsRJIiEmrLspLV+5SPLH77xVUzQtd/NmHT0g92fjU3cutSza5V2vC1msj1EQdjVOb23QejZ6VFzzp/7NPqis/qGp8qqxxWWjmsrOqXNXUjGptCquseRdVSUvGrQtMv9EYUv9Ibg/TGPxQYH9Mbnysw/pfeOEpvHFNgfEVv+jjbsP6aIfpsycEzJYdPFWeeKD6VWXzpYHFRgr5Bl9eBmikStRfGzaj5orC6mdg3o8aNKe6PJerm0sF4SeA8uB+bOGdUQ5e7UW89V9BxPr/tepXlfKMjrdKWVglrGKi3J+uuTB7z9Yt/nPvW3zZsX3Fwz/ojERsz48OzNs1PeevFDaNGzF/6YWxTXU9752BK1MWxjy4bde88NCLkDy8Z+9iycY8tf23kqunyrV8vSD15ILel09rbK3lAv/r0ylWfxGVfKO+1M1GbM199BpxMxj+zauPchIKbpkHa0dHaOmbEAvTg3Hf3GAqMVspmHugv1perNqbuXrNvy9K4HSv27lm7T7Mp5dLJ653tTU5mwMZwNpZj2F6W62FZM8taWM7BcDzNiQwsTeFU6Rg6DwUxlCcA2uUF0D9RBCi0gfKYX49RBwZHQTI0RfTdCt2dITFBMm0AaKgxW/m5T/J/YuDsZNpfKzR3KOOHB8f6y6IDgfJr/OQqFP6KSH/lHn+l+g7wLtAEgueJNkgRGShTBwRrA8CV8ue/hJ8lfl4ADe8ium6UtgfPTr9rnBq3ghYbnmjADB0cUbR+ysiZmy/kGSUALUgEUHS5v+fsyCU4nNzJGw1h84/6ydT+ML5w+kEQDqOfavQuIbMywg8U9YIHtAT+yMtxdg0OYDcHE6KIb60YwtIEwY31yaKL4wVBsusAckrxoONzYxNWAI7oGTxPmPkQNYQsW243B/idvBForlkMm3hCjdBzeQjMswn6AUcOytTYviTy5vMfHXlycspTkxMffy/xsSkJT0xKeGJywmNT9j02OWlTUl5FSzc++HdXDSeKsD2O8COed6F7RI5wTPQDvTFLOIsEN9FHA+dmOHgJh62Z3awIVcHiOsGoEN180pA6TPzRfYagK1w5pMLAA7q2c+bW8w+/vc9XofYZG+4jUwXKEu6UxaPxGyjfeUdo9B/e2v+Xjw+Om3v6lbnHXp2b+cPi5blHQ+cfCV1wWjnvXOjc06/NO7ArNdvQ1M1hWwOoCp4T0GcoXDppFQzJ3aCc50RUZxJtBcNoN0u7GEhqKeAVCbgc3OKYYqFKZ1zo9psBST84raCmd/AuSgD9Ki1gf3N0WA4qWHSTDgHtAnJ41s043QzrJuRPAK2rADUPD2DszbqIja5AoSaDnI7Y6QbeEfor+h3n8gTaBwY46AdqW9SK6C0EUeB40pfRRaBOwYhwSuAozpO+wIoiJYLAloPvGxjMwf8cXjbAX0sknCeQ84P34d1Ozk0LII4RCAjEFUf2bRKg+227Gw9dvO2feGDAgHSjA6L6YbDUlwjlsfBGwAPXhc8GBVwfh516PDcn+C1ZbOoieNZRMEVEz3RIKSalKsUXjU8XvCzwwaWac6OByrBomLsodH74L9Cy8M0LFsVcbt4DwPF3MXQa8Az0LQyNMBjdbjz00ZXgL2vfZLe8KBArNBfeF+KScDfLiq5uizU9q/KVL0+OnJH8yLTEP09Nfvy91KenpDwxNfHxqSkvfXb4851nbhoarDYHnkLwAQUya+G3RN1DYKChYXiiHsGzbgG6KzoV1FPwbMVx+IZQugnExxDJCiGpQXRhDIxxDo8GDO7RI7xAgXGRpIUSiQpqCECj3t/Rbd130vjMByn+kHUwihiR4YgKGqt7YGLCpgR9eZ0Z14bkcYNfzTFuGo0fHp+HIDhxJ+fJxA81LaC64nm8XkUWa9ARWBG3rAirkwLqIdgDGz3CgneTyEHHJxCdJYtcouix+se3sgLM5CQXiuRwCStgbheDrtPtZnkBnw2eGHncnfGg4AQykcK+GXwEaN0fNwN6i7d4i7d4i7f8a5WhD3qyu5RsRRVuhYv/ZpBUhDgbIYig/4EOGmcjBACNw0IJfU6+18mbnXyPg++28502vsPGt1u5LhtjttMWp6PfaTPbIYtajYWp7mMqe5k6C9PRO3DpZO6GufER6w/mXyoWBEf8juMfhW1TPrJkwVRNqu7C6Yy846k3I9YdBgB977wj8dcqGiy5bdQFD4Ae7QHQhcWtOe3UiTr7pSanvrrvSEI2AdAR648eSc09c7KspKiluc58IjXnb3+cG/LQ4vWzkkw1Pa0W6lKWYc2shLAnVoy6d37wA4vCHl/x6lOrl34Qk6g+f+po0VV9y7UW59Fq++Fq+402CsX1Vuf5RsfhavDu8GQ1HCRxy7WjWHLt0BVYovTYtSOvV51rVuWaI3NQ9GhzO3S5zQeLS48UXz1bdvJc6aGskrTzpamXyuOvlu/RVywqME0uNI0tMP5FbxyJ4ym98RG9cUSB8e7iCj9j9X1VdY/V1I+srnvcVPP70sp/L64AMtvVtbS2ZmVRztJqw6qmxtcra+4wVg0zVQ2rqIaorB5WVTOsumZYc/PI5rqFl45t/uqL3Stm7vpw3IY3/rLi1aeXTR6z5st3t6ybsztm647O5rVdbaMGu2dczNB8PnFL6KNLwp5YOv6Z5ThWTHgW4rWRy06npVu6FrU2BgHjBsz9b+3ND3W2LEjRbN04b8+a2XuWf7xrxSe71s4O3zA/cuPcXWcObmyqWdNv3nz19KbdK1fsD19+aO8XWYe/1F9dUmlY0diwurNzndm8qse8uLPrs/pGdIF/qqp9wFAdWFzx7wWmYXpsoJFv/He90U9v+qPe+JDe+EQ+IPuRBcZnC0yj9MbxhaZPrhu+ulIedb40CdXqWRSlGadKs9ILC1KKTFG5baqcLtQEKqxuVueDujlK36vVWyBhIKibCW7uR025t3TgG7gZrFpgNQI1fUqFLbXCdqDCVtJF3cyuPZyQHb7u6I4Vh46n6xv72WM1tvRKe3qlDf0euztr4gvrR/1x3qJpOvsghb6r0azQ3dF/MObK9NBtrzy9cs/aI23d9ooeqq6lf9fqjI0Lkr+anyTFvKQF07SKh5eMfmDBxL+uq6/qsPY7iAL6o5e3n0nL7XdyRjPdO+DQbs1868V1kCvy4cUrPtaV5pb19bQt/UC99vOYfXuONNQ29NipNivb66DslMXm7O7uaR0YaHNQ3RTTa6ftVppDw9mKxjVeYUJjHI10CvZAiLfTZwAOHtUz2Tkh3pIpQXgB9E8S4MsB6eAjgxSqQEWUjzxqePAuf5kKfCHkETj32s9/kv8TIwC6nNovNNJXqQF7jbFRgaGq4cF7/OWqgBBtQEh0gELnL4/1k+vwt1+1Twiqc3UAZIDUYuj581/CzxJeAP3PADRACOB4HFnxF4CGYE6L7qwEVuRxRkQBUwp8GyaAXpdgaSCVLpHFFAxgIMfTZMGPA0TiIoYaONMez2MixnvEBERA55EaipIwFhg1+jdntlgvZLfGHTFFHyyOTi/SZJSpMgxRGeW6oyVRR4vDD5VdKm3tsjjQWX13tdMu7GmMIRfjIrwTrgqdkhv+wogiy7pQwMXDnSX5uJBuN2+/athph+EUnCfPw06aH+tT8Z0AGnxU5Gr/kAh/mc4X7MLB1ChQETdh4Ym4oyVltZ1ltT1lteYfGj1lNa3oIKW15tLa3vLa7pauATv6/BSI8wtpNtRYDDaDkQgrT+7FgckygMUk7gm2HajzEMAHtSbZ8kqaSd7FwucvLwgs5fLcwOPjsUQKCm+G+7nAszwHzNdFqt4F+hL4vOZxd8MgloO+hw9C7LPhJ8+7KdbNAP+E80At7KJdFOVy0iLNwz+hbV3SASiBd0DaSzgGDx4OIqbqPFGkQndnpSrA3ZxcLF7GRpfpEBlsnYC5HWByltQIgEIOmKooiB4NK1n5YHlcHRyqBHjkewG0ZETjGRd4UMC58CK+h8E0l2MFlsE57PAWCR5fiEeyTYaTW5RwNxyAQFYWRgAmzuD+zpP+LHjQMDQrXKyAvYml2x3cC6DqQIsuiEM6cUK5bymwoTV4QsBFPC1gTo1NfvDgR9UkYW9i+TM06tGreUGQJMlYz+yk6Mp6c+rZWvWhvIhDBRHpxeqDpXEZZbqMEk2GYe+JqlM369p6BlkW1hZwwkyGJ6oC3EXw9MKTa3GRBudvezsi4pUU0J6NDdCZGFgOIbJkTODxN0pYLuNgXYGBdSgJo5PZRMCdn7ulwv/BABqmTUyDcf3xMJ8CUyacF/d73rNUIJDhA3xYkP5JLhG7NDEunhahtwsiIdVwpWBTKUjrEHhQSnsYeFjOcTFAqIkoA1eWyDMinhLxGOd4nnJJnYRsE+A9X8TJvgbIw/SjJkBv8RZv8RZv8ZZ/seKSdj+SbYrk1kDwMGiB3MXytwe+c8JGHAIIWDCEojhgUt804oAYpIV+YND8txm0HQB0u5VtHWSbB7mmAa5xgKsfYOssTE0fU4WjzUoNOB2DjsHOnt7amlYr7Rx0Oo4mZa/8NG7WxD3Tx26Z8OzqsY8sVTy0+LWRqz4ev6sor76qh7re4rzU5Czr/scA+nKTowAD6Jfuhz+FPbHilSdXTpNt2brwQHLkhU3zkkfdNy/koUVbFqV1tPY11/Us/TD2pfvmhT214uPXdi+aEbtyduLn76g/n6Qa//yaN/+yLnzN4RJDh76dQodlWL68qDH3enV2buPVir5TdeAinWqypVfaTtU7Mmvt6Ti94X6jlUikb3eRRkF4NBgH5/dG4ayGJH8dMe6IuNmjzunYm9+YpDdlGc9fLEu/aki4Vq5FcbVMd708PM+4Ls8wq8A0QW98Jt/wYJ7h/nwURhT36Y336E136Y0+euMvC0y/LKkcXlo5vKTyPworhhWZIIorIEowpC7DUVkT0N46tt+srqvYk7l/Q/iaRZsXzovfteLm+a1tTeF9PUvq6wMra37R2vxU8Y2l2k2rVn4yf+UnC1Csgli4eub8TfPnf71gXv7VnV0dU2prfSprJMyNoqbWp6fzo76eiJZ6VVXZ7lrjnrZGVZ8lZsAS0daqRG9dXXtXS/OYzvYpLc3K6rp70SPGar+Siv8sqvi3QtMvCkzDCky/0Jv+Q28cnm/015t+l2+8N98wAl0yiXzDnwtNY/KNM/TGpbnGbdfL1VfLURXprpbHXCpLvGQ4ebAoL1FfHZXbFimx5h4VrmqNJHDui8IJAzFutgBuJn4agJsHUNvtNwymVViP1dpP1ztQpFUCbibEmUBn1O4ooN1rHWYLtfrTBMWflxAx/peT1RWmjtw256EqANBNGEC/+cL6F++dN+uN8KKbNfobNQXZ1QdjrkxTbH1PtnnzorTLWaYGC5vX6ihtslYb2hqqOm1oGFCsg+IoB5N/pfKVx1eOvn/BxBcIgJY8oGe/sefqmdJWK5vfQaEBZbHZoncc+2JSxKy3di+YptkXccrqsFSUV3d1t1vtPQNOe6eNaUXj0cZ12LguO9fj5HodHBqzFkrop4RBChx17ECfRScHQZE0pBx4wQNIIBiFlwR3giekryGeDRZeAP0T8T6NrwLnDgrR+obofOQaH6zM9QcH0ihfZbQXQP/AkGv9Q7R+weoARXiAUuWPuaqvTB2kiA4K0QUEa/0V0X4hsQGymEDQoUcOD44A9qpEda7BTin/R4XnXgD9zxXQAL1YniN4iQBoAYgV5h1AoAXAGCKmNcAmWEKfh27DPLdoGMnBT54HIin9GQCkINEoQoQ8gE/AViBYQ43pImA+IGsMzTh7e+0tHZbmtr6m9v76Dmtdp72+3drQ0dfYYUa/9Aw6KTS7fx8B5jCAIYps0BLCwdHlgAk2Ro0shwEWT3CziG8kBWyQDd6yNObU5JQ5zK4lb4ohU4kf2Se+A0AHynR3yaIDZOG+8sjhStVwpTpIGR0YEv3+6rNX8xswSxcFrDf+AYExFKwTYODFAWAUsAZSkjqiahFA6QpCb1YkAF8UsTG5C/8Fry8AxuUJQMZQCrN9gFm8BMBwRWFQhTsSz0gYmzwL03zMLuFKAOGKNC9QGJVKqM1N1JwkVSbWrGIpOvpkB4k6j/os4ZegoaZ5OBseWwmji6JZdCcAJ88TZIipJDoVhoUvCNCdWdQFRLzuAOfAYywnQld3CRiZkxSgqL/QInR/OBCDepDEzNE5SWpfgZBN6CCCh1syooBehTu+m1yxIBAs+z19BqoRP5Ms9YgYBxPHdkISYfmEgxGKRxOpWcJ5sSqWw9WHm5GsDmAkC79xuHJIDncXL41xntBYaFuewndNkCTDo3i/tUsBTQ+4SlwE0+OBTLI5e7AoORDRg8O6EKjaWTdP5Nm8hzHjTRTS5ENcbUSPD72A5bccy9ltdLvZ0djRXd/RW9c+UN8+0NzZ19w+0NRua+5ydFkcFM3hdQ6Yi9C9nyCBUbg43MT4GojAF8gs+XrIDy0VSBYXuNVxv8dzmhuaksczAz5bsgYiCBLv5aVZihwBM19R8g0SfwyAxr0DOiwaHTxRJbuxvkrASyYEDnsUWGSO5aWegKdlslAmNTTnmVSHgpc6EVlH+9YeYkiEyDIgcicVhi8WHmTw92jYUoyXDKVsifgleC2JJesMPN4y4C3e4i3e4i3e8r+mDFnJ4T1xJPCa+rfD80kqkttpAX2Qcwx8lgs0B0FxghMFC2Fn+SEGTXTQ/RTB0JzZwX1DB23jWq1cyyDXPODB0P1srYWtsbBVfWxFL2M00xA9dHkPU9bNtA6yNoa2WAZyLpZHrDq0aErUFxMiti050Nba1zbAFHRAEkIU5d8E0EXFbXnt1Kl6x+Vmh94DoCED2/txsydEvDPqq9DHl40Cx+FFr/9lzTTFlvY2i5PmjiflTpNvRU9bOE1rKm4x29iKHrrLytoZIXxD5mvPrh59/4L1XyS2dVpNPbTTzrzz0lf/dc+XHyoVfvwUAAAgAElEQVR3nD1cZOxwHK+1H6m2XW+y17cMFNb23awfPF9vI+JocO2AAB693wBC6Xig0oN7S8E4eAhJRxdIKml1Hrh2EKG0OqdHndsTfrNnz82eyJzuyJtd8fl1J0pvnCw6cbMiRm/clW/YkVu+M8+wM9+4TW/8qsC0uNA0TW98Kc/4cK7h97mGu3INd+YaAnMNAXkG/zyDX57BJ99wR77h13rjL/UgH/63AtMvCiGGlZiGVdfc29DwSGPD43V1D1RU+5dUDCv2MOvSimHVtb9pbny+rUXR3hKKQ9nWEtrWPKal6enmpifq6n5rrPplKX7m7S8swj+L8fGLMQQvxFEARhn/hs/hP/TGX+Ub78gzDM8r98PnGYAjKM9wZ57hN7nG+/MMLxSYXi4wfaE3rsk3bskzokvelWfYkW/YVlAZdaE8JavscnpxSUxeU+TN7oibUGPg2pzbo8rtwbi5V7Jvxm7dWuLdXDIQWwzS5r2YNScarakma1qlLaPajgJMnKttJ2vt2bUDxhpza6ulf5C62uTMqLJhVw3bQRJVtvQqW2aNrdJMl+Q1fPDyDvkjS+V/XjrmTwtffnLl+tmJ3QP0iVo76gnNA2wcUUCPmD/m/gXKh5bIHlqMOtVLIxaMf2ZNkupCa3NfUz/q+bR10HntdPniybo1MxOKbtZWNfRV1fc21HYfS8154fdfhj25YsfStPaWvsF+h2rj0df/unbFJ7E3Lhpa0IjopAq7qFoLM0A7aN5OcTYbZTfb6eZB8LpBgQYdOo1WK4tGYqed70Jj08GZnbfRZ9A+o+HMO/Dy0pDlDtBn3iN8xmI27hv02XM77hKHNlh4AfRPFGp/BZjbDg/W3REc7SvTBoyLDMAA2h8yE3oB9A8OnV+w1u8ldZAi3F+u9sV831+hDVDEgsxZEemrVPmEaAJCdEHyqCCFylcW4auM8g1V+ygjh2Of6J/7/H+e8ALofwagieqS5QnSIruzCW8VsYmGQLtYoEguvEEfYA0jusgTeUkmSuAE8ePF3AeDPxE7NoiEZ3AE7WLOgRmUgDWzHOfyoBWggBwLG8xhHxuIpiUDJcyV4I3RLR4j8BS4KBB89r3NhgGmtGdOwOSZB8bNYvcHhiTdcxOERpS5PFb+ordCJ+AUh9gWvtfE8F3wELMfbYH6nQA6QB4dJI/1l4MTtA8avKGRQaEavxD1tNVnLhe0YAj1DdT03w0sIHVj3soKbgzoOJEwRhY2EZLOACsNmDXiRmCx1FLAlB4anxUlPEVoH+/BdmSJQcAk0EUU8QSSYgbJETIr8X64ZwfOz4IUneFdLLbpgOMTrIrVxyJRy+OlEaDPqHsILobjKdRpoSJAfkt7kCgnWQO7SH/D8mSRaEt5rPMn/YCjYXEa1yE8DdTBHnzKo0NLSmdekHooGQzkG4ck0GYxg8ZdgvRfFl0LB4pvF4W6PFH9EtktvnUQwCPinwBoSVnsknogWQnhYRjhrum5CEkMjQcMzsFO+C+uRUFikKxHiS1K2JogWZFI1qXFIvxywaM/Buk/RzGoWtySfpqsu3h2l6IR7MQLCYRi8pjVCkMheJb2ybICnghwbWMsz+Pqckvi4290w6FrxxxVwEsH5H1QQQ3KSusBLifelSChU7ygIdmecJyTCMBhuQJfEY/rDaoOz16omYClQvVIMxauPhDk87xHmY332YJeASY61EEJIydYVlrCkJ4mSNbQnmlB8JDuH66AhuEjgKqdFSUtMp6QyU4BiaXzEgOWzpx0DdzWosTWJckzWS3D35ZJ/xelPRx4VucFsnPFJe1CQa+lRSf0C3y3LH2rFlAnZjkB+j2LA0+CZAWHlxYjRGlM/KgJ0Fu8xVu8xVu85V+rDAFoD31GXyRE7OaFAv0iMp6g8S46xhPsbQF/wvdO6HaSpdGdym0A2kpLdhz9GED3OgFAA4N28F0YQ3+LQTcMsHX9EDV9wKAre5kKM22AAABdgqKLLu2mK3vplgG2184O0lyHlSnqpG60Oq+1Oq80UygM6AmlzS+NWDB6xIJFk7VFJa35HdSZesfVZkchBtCjsAXH9bPldhvV3tS7fXn6qPvmf/jyjsriZnRDUNJJoYPH7Tz31gsbXrp/wVfzk7ssIHPOqMJpCevt3TYufP2Rl+6b/+rIVTuXHRKw5GdS8CYidF07Z19hTn11L3O+0dHQMrD644QVH8VnZRR2dFpz252gkMU62YNANgFWSkbSJtt+k23fbcYdQ0g6thhTaUDSfVpPekOwkwYkje2kwb4DhNIkdmeb1TfbE/LrUgtKjxZfyTYdzC6LyzfuKKn4urRifbFpXbFpbbFpTUnFimLT/CLTB4WmNwtMoXrj0/nGEYB3Df45hjtyDMP+PnJx5Bk9YcAheV98V+R5Xnv7cSCMQwf/j1yDXy7w5XvyDY9i2+tXC01TSirmlFQsK61YU2JaW2paW2ZaX2raWFSx9Wa5OseUmlV+Mq2wMLGgUpvbuifbvDu7JyIHIhLrmkkQdk+Mm7XfUjeXgLp5b9nA3vKBBFTteDFgv9GWYrJm1tiutziremmzg2PwjafTwTRa6HYLdSI5Z+Lz66bKNl8+XW7qYY7WQFOmo6gCnTuJ03V29KoFU7Shjy5b/tHe5e/vnfiX9ahvTA752ljUUtvHHK+xtwwBaMgZuGLOG5EbP08OfWQZ6rejRiyQPbwkbudpc7+zx8HVmNpC/wy5BEeNmP/Wf2344q3I90O3KR5e8uJ982QPL179abzdSjX0MwNOpra8uaaskbLbHCxd1UcXd0Gg8VLeQxvNTEUv+NvUWGCNpwGv9zQPcm2S9hnoMxqYZgfsV7A4eQ99hgDnDY/2Gegzj7/BenyfPQBavB1A39oC6tmC6QXQP03IIwNku4OUWh+lykem9Q+OC5Cr/OW7AuS7A2QRfsFeD+gfGkotqslA2e67lCqSoCwQkpVF/mqMergy0i9sj8+4nb7y3f4h6iCZ9k4A0ypfJdBnH2WErxdAewH031tweLaIuAVa4BkJqcAGbdC6YUrLePaaAwDh3ZLnLQgQXbBB3SEITth6JtA0Q1MMzbAMy9Es9uMAN2GGcfF2nmVBbsvDFnMMU4AJCgwFaFoyLhDdEmDiMBeiiVc0iBg5Yu5ANo+DnS/vwIak30NAsP8Auh6GBethFqSZ6EWUC72aonknw9MMUEw7y9hZyslRLM5ljW1DMILCYlIC7Ij2EZgclpIS+4gf2Se+ywNarhsuj/aVawOVewOVcagp/UL2DJep3l1/9nRRu+OfpJP77xaRbKZ3EdDHuTxWD9Kf4RYbrhPoMO9wY1tcyiU4XDyNg8HNiRoKp5H0uJWIBH6xPFBdF3QUAfUFhpc+Qm2iyyFiuwEOnCQ44udA8wyLQbKLRvfstED8aV0ihZpIJAJUwS06XILNRQw0AIcBHwfa6OTgpDwmCaSgK6F51LKsjUUNjTol+pUC4OqCjZIcx7HgnkvywaE3IHbPmJ5zTsxOJdWodLcAgF5gcTCoY7MMzZLOTjnRT56n0K0YjBmeF1iXJ6cn9lUnImlPFpvvBtD4WVhlzmDgjbE71t96ECOG8Bg0YpdnLM1mRdrBo5Og0TlRNON0Mg4nz/NoHKHvQBR6DjGl4CVFt+gp2IGZsFXJl4F3eYYmJtccbmJaoGBDgEsSwhPNOEfqATUVjHQWVQWqB5bDUJf15PyT1NEsnAWxW3F5VNSiR1ZMxN7Aqxk8QonyFz2Fhm4jsugEnIKNhXUAQK4MHAtdu0S9WRbcU3CPxXMVuB6D2QjodLFMH4uYYS0N1pTQEXnWwVJ21m6jbXbaSbMwD9AUmoZ4dPqCwJJGEnH1wrWDt4V4a7wQxw5xiKR7htGP8IAW3SzYk2N3bbx8wLMC74TxxTHo8mEpg+y8IMyYOMzdairWxXm0WCLMXcQYBF8DzWLNPH4/NBYcMMuhy8eCLDTv4dkPug2DRjcaGk7w38CHYoljCz+0QoNmPNSxGehQ0i4QfAXeHITe4i3e4i3e8r+qeDI831JAEwCNM0xgAO2S0LMThSjaRdEqioMQAooBT6DfraJgEwUHCsETvGDneDvDOSmWtjFsPwVGHEMAutvOd9n4ThvXbuXaBtlWiUGzjf1sQz9bZwEGXd3LVPXSFWbaZGYMPQzWQQNQg+iiS7rooi66oJPObQcAnd3qvN7qvNYCFhwDVrrW1J53yXQxs6iyEbyhz9Y7rrY4C2skBfSL9867nmUwtNvrzFRRQdO2pWnBDy78ZPyu7CxDm4VqGWBOpBd+GLbjpRHzN8xN6uxzXm2WAPThKpuxhz53qnze5KjRDyz4YpLK1u+8HUArHlkSuTGzo9dZ3Us3tfTPfUfz8lOrvpioKspvyO+gjtXY9R1Uj43t7nXWVptrano7exy9dhZdeHaL4xB26khCYbQmgq2wdchLGng0SW9YAr4Q2EuapDeEDIe6glsZDol9hzq3W5PbGZXbrsttjs5p0uU0aG/W63LqYnJrYnMr9+YaUwoKT5RePlty9mRR2nWDrrBiW3HF2iLjkiLjwmLTgmLjvGLjFyWmL4qNc4tN84qMXxQaZxUaPy00ziwyziwwflBomlFomlRomlhofHMoioZ+Mb1ZiMKI/vpugXEaenKR6cNCeOGnBcbPikxzik1fFqEjG78sNn6Ojl9iml9sXFAIb72quHJLbkXEhbJ9J4qOny07f7jkZlyeEZ1zbG51dE6tLqceIrcxOrdFm9uGrlGT1w3S5hx81XlmTb4kbdYNseYi4qTRT5w04stRDCYYBlHFoho+WGE9UWvLarCXd1NtVhD/dvdRJYUtB/fe+Gr+gQ/Ddk4as+mtUV8tmxGXn9fYa3Emqs6PeWDBtNCtV7OMph46swbTZwDQtkM4jtfaC9rsXa0DE/+24YV7vjyemtPT3r939xnU5UIeXDTrzQiaEy41OVCfj9uV9eZf17/4x3nzp0S1tlpK6y2tjebPJuyRPbwYdaRxTy7fviLd0mtHX70M+oZ3X9w46t75L943f8z9C5UPL/k4bMf+iKzaivbG1v6STiqvnSrqoorbHKXtDnQhZT10STcEGguGHhg+lb1gsF5jYerx+Goa4FoGsfbZyqExiAYj0GenRJ8HKMgjaqXBTsfOCHAvLQFo7P6MtVEsFtvxZPmFfKEWb/fs8ehv3FJ4AfRPEgFyDSTOGrfbRxnup1DdqdAFvLQ/ULY3UAH81D9E4/9/lYT+yPADahnhL98zPFh9R4jaN1gdMCYqQBbtOy7KZ2zk8NCI4UqN/9hIVMkBMtQEugAw4I70gfyEmkBwgv75L+FnqjcvgP4nCmjs0CyAENYuEs9UYDuci6ZAZIkNClxk/whHCYzV6WYwn2NdAk2SgFltXFVD/6nr9QknjDHHK+NPVSWfMR04VVBabbZYGUkUK0j4GnyisRk0sQsQpN35AFcYN8MIFHg1wOZylsVWpC4S2HiZE7CyElSWWGnKfk+zcRhH4b3qvKTPdIFKtbF98GxOXcopU9KxypQzpn0nyvefrDhyqamwur/b6qB5mjgbMy6KgySMZGu7IOWwlaAT+5MCaGg+eYxPiMpPhvqJzh/M31WBSt309Wcv6htv85/9gUV0DekhUdVwxNOWFRkbRzmxBwVcrttFu3nCFNGz3CzRSN/axU/WdwEmi8QkVyS0iwiqMa53YWwIMNABiwiwM4mBVGnQozh4nMMW0G7Jhhs1K2VnRAp8unGlcIBBMTSFFJmYt2KWKLoodJoiJEYDjaYg+WfwWLENTWN3sKbanvSskpSsiqSTlQdPVZ27Wl/b3OekCcAkTtMuUXLfFfBJAtJ1gSkBTbsYeAPgccDd0FtTNFffZjmf33IgqzLuWHnMMVP86fqEUzXp56qv6Rtb2y2Uw4n1yYDmGIYGC12Ag1K9iITtfSeAxopwATctR5gzrmueAhMQ1g00GCNHFzG6gfq10UxtR9+Fosb4M4aYE6Wxp0z7smoOXqguq+q0DFp5WBtgJNcYODB2OCGQm4N5BSizwGJjEUztsQ0DLL3wsBQjNSp0EWgs1kVBJ2G5jp5BvaHt2NXapDPV8acq406a4k8aUi4YrpY21rX32p2Um7idQE54cLkBXxHJXfobAHoIhRNTZc7lgP0S8NbkiR7lt3TVPAjwWWyDzDqwpTixEoeGl+yt8Y4NjqxhEYGzxPVhl11908ANfUdqpnH/0Yr4Y5VxJypiz1boTpftO1ORebEur7ipq6OXcThENEEJlGQXDxZCMEA4YthCuj3PknyG/38AaB6dMHZXh54NuTGJQBt1Qs4uSgp7dIk2URxAX1xheUMgtuKMgP7pcrjwqPHYbZOGhSUJlncSQTQ6psPBVdb1nsuuSztdse94RfxJ1GTGmJPlsSfL4k6V7s0sulbQ0tRssfb2CayTDEqoM4Ywf8Hjoi2CQhyWBcHoEo1Cbw5Cb/EWb/EWb/nfVf4RgHYR7TPrAdCMBKBdTlBUAIAm0LlfFCyi0CsKPaLQLfJdItcp8O0C34pC5DtEvlPkuwXeLHB9AmcRuAGeH+Q4FP0s28+wA07aNuCkeuzgPEtAWNsgkUIDjW0cIBiaqcXG0NUghWZMZsYIGJomfK24iy7spAs6aH07ALjcdupmm/NGqzOnzVnQQeW3OvObbDl1AzeaHZeanecaHddbnMY2e8G16smjNv3tD3OvnCwtaQGha0WX4+alinlTooIfXDhVvsXcbWsdYBoaepd/svfF++ahx4vzGpr6mcPV4KGRUWVD75uX07jhi6RR982bOWF3R3MfuqWZNGbTSyPmvfbkqrGPLAt7csW2FekOiuvsHFj2YZzy0WVTR2/Ju1aNLq2uh7qUZZwxbvv747ZPVWyZptwyI2z7jHHbZr4evk97pdXsqOmjj1SBSvpUna24E9Tc6IqO19gOYDC93zhk3DE4JJSOk4TSQKVJkkMA04VYLq33yKUJm5bwdI86tzsqrys6ry06rzU6rykury4+vyY+vyo+rzIuxxSTUxGdU6HLqYjNNSbklyfrS1L1hakFhSl6fVJeXkr+zVNlJ86UH79sTLtRkZhbue9WVKGfCfj3/eSRq6bUU2XHT5efyCw5l5Sfl5Sfn6zXp+oLUvRFifqS+LxyXa4pGr9dbK4pLte0N68SnUlcfl1MXqMuryUmr02b16HO6VaB9wjODYjNmnFuwF5J0XwLNEuuzbHYtXlv6QBJEkgi2WQ9WmO73GQv66Ya+5kuO9fr5LsGmKravoL8lt5B+vyxsi+maGaEbXs/bPsU2eYJz6+RP7xE8eCSj8ft3L/nXFlefUOnvdPsTAjPGjVi/rTQrdeyTBVm+liN/ZAHPeMlCvvFJkdjS9+X76rlDy+e/WZkWX59e0Nv7NYzLz+xErDy48u3Lz5Y29Lf7+RTdVfeC9486o/zln4Y20/xqIvebHXWVnftWJL2xvNrXrp/fujjyzYtSunuHqzvdZaWt1UaWqoNrVXlLYbSlqLy9sI6S2GHs6CTymmnctpgCOg7YEQUdQ2hZxgyFbCKw1T3YeFzP3HegPWedivbYWO7bFyPHYTPQJ+pId9noM9WRgLQTpanOY4Dxx0IvDeR9eRDInHblgjX0C8cnlIkR0wvgP5pQq7zl8UEjN1zzzjV78aqAxQav+B4X3mUjzzCRx7uK/cqoH9gYBWz2l+h8gmN8FFG+4dEBwVrgpSRAaHa345V/1ap9g2J9ldEA3OUq6B/ynW+IWp/mTZQHh3o+Ur8fzC8APqfAWjeDRu6waRWpEsbu5OzTDuT8lHs2Kffnly2I9mwa3/Jjv1F6sOlN8vRLRTNiHYw1eDYzh7rhfwmXYZp8a4rU1cce3XeoZA56WM+PzJmztGQOYeVc9InrTzz5Y4ru5L0V/IbOrstNM3gNHGepGHEwgNvFccmCejODu+e54SuHtuZa5Wq9NydyUW7kst2JxfvSS7amVS0LaVwW2rBjuTC8wVNHb3oNL6n2QSPqSt6jz6LPb+0NfGYYaUqZ9q6iy/PPyKfnS6fdVj5eWbIZwdDZqWNm3v0nZUXPtxweZUmO/FMqb62tdPqtDPoA4ZYDuAt7gLoeUXiRvFTJiH0A58iFBEBClUAtjMKlEegZp2++uyV/Ba3gFPLuX9gYGQ8tDcIEz744OQxIeY57CxAlmpZWNDly2t7ojPLdicVbU8q2pFcsjOldHsi+l2/I6lgZ2JBTEapxUYsGiRvD+KgIQFojscW4ujzGch0XmlbzNHi7cm56IXbk/O3p+TvTC7Yk5i/OTF798H89MuVNc1mJ8dIqlYBW4hjBOqgmPp2y5FLFap01AEKdiWX7k4o2pmYvz05b2uyflOSvqiq20mBi3S/c+ByYdOOxJIZay+Fzc1Uzjkk+yxDOTtz/KJTU746tSHhxrHr1Q2dfQyLUwiCATaxIiduDwJPjFpEgeFYq81W29pz7Frd5n0Fn229PGn12bCFmbIvDo2elfbSZ+nBc47K5xwd+/mR1+cf+WDt6QV7ruxOLT6d09xotg+g0cjj5RW3wLlZUP4Lgij8YwAtUUxR1JvadUeLNyfn7ki8vgvGYOF2VMMpebvSC9KvVBvqzQBpwZqbcwxStU2WjIt1a2P10zZceG3JCfnnaPQdCZmN4rBizpE3l52au+dK1JGSm6Wt5j4HwxCO6wRnc5xXEHtrE5MH3BMAonI4mSBx5XZJ1ivQ88E0xemg6pu7j16uXLM374OtV99Yce6VecfHohH0WfqYWRmjZx8JnX3w9cWZ09afmR9+bc+BsvP5zU0dAzTDYHXzkBuEy+MXTRw5PIso2EKcd9FWii6q6dFmGrYlF6Jm3ZZSsC25eEtSGfodVUVUmiHzQl1rj5NhGXDrYbHtCWx0ZTF9BotwWJHAtigsy3f1O/Kr2lPOl66NuzF767mpK0++seCE4tMjijnHQ2YfHf1Z+ujZB0fPSQuZkzFubuaby45PX3tycfg11DMzzlfUtQ9Y7OiNQD8OUxP2RPa4DRFA7pY08j8yCSGPLbgFtneQOXKlSp1Rvj2peNs+/e5EPere29CgSymNOFC4MzlnZ2p+1NHSk9n1XWYnQztFwQH7D3iRyNVhW4jbjZXhLM07e+32ouquxKyq9XF5c7aem7z8xIQFJ8eiC//0SPCsI/LPD4fMThs9K3U0+mXWwdcXnZy69sLMLVdWx+WmXDCV1HXZKGyWDlbmlIj3HGBHaqDxUppHnkxd3uIt3uIt3uIt/2vKkAH07R7QHgbtgsApnWlCnwWXXXTZXKLVxQ+4eIso9ImCWRQJgO4QuTaBbxH4RoFvEDgUdQJXy7PVPFvFs5U4qgW2VmAbBLZJ4NrQ9yqGNdNMnxMHhX7Sff1OW6/D0W6lm7EUur6fqbcwdTggPyH2ECAk2gDG0BKGLuqkCzspfQeVj0l0TpvzBpBo6mYrld1CXW12Xmp2XGxyXG5y5LU5ypsGzp+vOHeypL7JktfqyGpwgGi6aeBUep7ioSVjHli4ZEZ0bW2308mmaC5OGr3pladXrv18f6WhvbGfyW51Xmh0NFqYEwf1n7yyCwPoXe2NvQRAjxoxb+Pc5NUzE8Y/u/qdl746nHDN3DWI/ql8dNkbz6/LvVLpZIWLZ8o+Gb8bbH//tHD+FG163NUk1YXlH+2d+MKGycFfr5mzLzHqUks/2HfUWeiM5Py9EZcy0gqu5zZVtdlMvcwhbNmRVmE7VmM7jtFnChFKGySt9D7DIDhKl3vk0h7FtISniWgadNMSnsaEWlJPa7Cthyq3NzKnV5XTG5nbS7IganK7oiA6UahzOjU57XH6xjh9Q0JBTWJhVdLtUVCZVFg59M/kwqr9BTWx+oa4/IaY/CZNTocmBw6ihUN1aXK7Vbk9EeiN0LtgLxFizUySAZJ8gDp9H3HPQCcc7aHMsZKiGfs1Y8vmvWWDJENgstGaarSmYAk5hMl6ss5e0kXVmSlD00BecXt6WsGer04smxm/6MOYZZ/ELvs4bsE07cb5KXYrnbnv5ut/WfvivfO2LD5w4VjR1ayyK2dKr50tL8qp7Wzus9kZQzdd024HAH3f/GlKANCVHgCd4YnT9fbydkd5QYP84cWj758//rk1X0xSzXsvanLwZtlDoGse88CC10auKs6rs9vpjLhr0+RbXsQAus/Jn6xznK5zFHRQxaVtNy9XXEMncLasMLe2sx/1bQDN2EwDtgKUdUOfz++gbrZh9NwBnR8NgeJOumTIc6NnyHODqbWgoQQDChyfB9m2QbbDBsJnSDno4MwO2JrQB7YbvJVmnSxLcxTLU5Avh6dR8ESqAnsHHaJgJxsd0FdV2BIB04ITZFIu2i2SYDxbKLwA+v8B75PrApTRD729ddxny/82fV3gWJWvIvoORcQd8vDhctVwIGL/R0nojwxfmRbVLfrFJ2yPjyI2QBZ7p0wTpIi4Jywy+KPVso9W/EahDgiJQ199fZWRvnINLAOEoK/E0YHyGEI8f/ZL+FnCC6D/OYDGLr0CmiDZozk10786/ez0pGffTx45LfWpGekjZ6Q/P/XAc9PTZHOP6o6X8wKafZ2dfYN6Y0f00fL3vz4/+tOjI16NCZJFBCpUfiiUGl/U92CZJCpAHnXPKzHPzUj5dMu56MMFemNrv9UJ+QmxkFAkVsKYzUmpDEGNDYa1xvreleqrL32W8syMA89MT3t2RvJzM5KemZ7yNIoZKeiAW5LzTc1m4fs0yOhgNMt2W+xlNZ0HzhqXhF8L+/LoiAl7UW34wApNVIBMF6SM8VOofRWRvgpVgDwmIDj2odfjX16Qvlh7Mel0Va6xq6NvkMZySxc2S8YAmiYU6Uf2ie+04EBnqPFXqgJhCKPKVAUqVb4hqqlrzl7Wt2H3gls2Uv/twN4Q0oYgEcNIKa2dpE/1pJfjwcNOFI5l14ctOvb8+weempby1PQDqEs8NQ39TH52Ruqz0w68Ovdoq9mKE/Dx2CgF+yeLxA3ftdwAACAASURBVEQYwCKxseWxscm+TNMbCzOfnb7v2SnJI6cnjZye/Oy05Bem7n/qvbi/zUyevfPCldJmG8OIUrI8Hi8aA6gcsDE5ps4Fuy/KZh18ZvqBZ6Yefn5K+nPTUkfOSHlyetpj09MPXazr67eZ+/uz8qvmbr/4woxDd49LCByrC5BH+oZE+sm1gWGxvmGRf566//2vz6Vfquyz0SzP4vSAkreC5GYuuhhOQG1eVt1z5GLlpoT8d9ecfWxKor9S4yPXok8uH9QQKBQR/grUKDC+/EIi/eWq378W+9wHadO/urArrfx0TmNta5/V6QQPYkiKDtJvIpv9Bx2BmCALQvIZ46sLDz85bf9z78X9ZVoSXN3U5Oem70c18/muyyduNHEi56D5mqb+U1frvo7LfXv5qccmJQYotT4ydaBSHaiICZRpA4JRn4nyCdH8YULCS7OOfLHjyv7jJSVVHX1WBwPSdhb7YAvE5JgnGmOcrQ4cGLBtN0dcmOERjmM5q4OvauzJyq7ZnpD7zvJjD05K9H85YXhofKAi+s6QiKAQSEXgp0DvGxEoR+cQ9YdX9r7w4dGPNl6JOFh6saCludNqs3NQ0WRaI+L6b+nxcXI9RuS7Bp0HL9e9uvjk0+8feHJ60lOoh8xIfer9tKdnJD8zLVU56+jCnRf11d02wK9A47FXN4NzfojwNRFYLE/TXN8AVVLVk3KuanHU1bDF6Q++G3/nOBhEaFgNl0UFhEb7K6N85ajVIiBPsjJquFJ3h0KD7kzuGb935PQDby49tWl/Ycbl6vK67r5BCvZagNcLK0riBZK5UfJl/rFJCNGEyLLNXYNHr9ZPXnPyb59mPD017ekpKX+dnvbM+/ufnJGCJuG/vn/wrzNS5HMOfbzl4v6s6naznaWdoIzH3s483gjIk5HGCP399vLajgPnTUvVN8YtPPnwpKS7xmrQ1BGgiAmQx/qFaP1C0A1DVJBc5S+LBHs0pQ6FnzImIGzvnyalvrL0+Iroa+mXKoyNvX12J8PRYFCDjbZJXxFI+hQszv9RE6C3eIu3eIu3eMu/VnH9Xd5uIoLmCH0eAtCiB0ALLpsoWl3CoEvodwkWl9DrEs0uANCdoiR/bhIJfQbcXMmzBp4p45lini3kmQIp6EKO0XPSP4t4plRgDAJbJbB1DNNKM502yjzo7EXR7+y1OPrM9sE2q6NpwFnbBzYCBENXmrE9NMbQxJRDItEYxoEgGrO5G5hBX2txXoX8hI5rLY7cdgqUxfhVl5ucZ+sdKHLanOW1vekJ11OiLqrWHy3KruntdVSaOpI0Fz8Zv/vlp1eumb1PvfnEwbTCE2dMKXHXF07TjXt8+ZgHFsydrLENOAFAYwuOHcsOnT6Yv3F+csiDi2ZPjDxzUL/m032hjy59beSavCuVDMUmR10Ydd98xSNL50yMvH6xsqC2/4bRfPZCdUZyzspP40MfXfZ+6Lb02Gt1PQ4bzUesyfw4bNenr4ev/HRvUtSF2jozuqJDVbaiTurMlbrM0xXnbzbnVvWVd1EFnfSxWvs17EBytsFxeAhMe/IcDvl4gAcFENsBSTc9hKch+SEQXhQkBaIW4hanlmi1HqNhAMS9t8eQLXVU/rdDc+txeKH2NjtmHBYCl/9OxSx5NBPQjE8bwDoRNe+Hn3B1ySbrsRpbdquztIsubrVdK+s6n9NypbiztNVe0kVfaHLAsoS+KX7X2a1L09bM2Tdz/O43nl835v6FLz+1cu4kTcS6I/siz2VlFqDqPppw442/oj8tyEy+STlZu5VuruvJv1qdor2s+fpYc6O5rJOqbrd9E0Azx2rskjS+2gZpJ1sclVXdO5cdglb+85LZb0buXHlov+r8wb1XUqIv7ViJHp+H+snyj+MaqjpOpeYu/yBu2Qexh/dl9zi403X2U/X2rAZHYSfYzqB+XtUHyy2oo+Le67zSAu2b3UoRmT/qyflD6LkLTGmI4QbYPZthmNT0wQaC+n6mETw3WPDcGGTbrFyHleu2c70OdoCi7LTDwdjR5VKsnWYdLGvneBvPD+ItDniXA9+HwoV+woKTBQd23QErHqvosuF1KafLRblFSgLQwKBZDKCFITWYF0D/JOEr19z1cviERfPDE+RzN0/+/WvhPqHa4coIX5nGTxbjq9R6kxD+sPCTRQfIYgMVul8r9/w6ROsv094pB2+Nke9uWqsZvzEm7Im3N941RgeILVTlo1QFyOKCZNpA9D1Trh0eGvF/lvt7AfQ/A9B4pzm4vPJuNuWCSfnF4QC5NnCczl+uGQ7mLeGBsoigsTH3v5O0ab/e5qDruuyHrjTO2X7xsSkJvwqL8QWfcW2AUheg1PrKVL4hEeD/rlD5BUf6y1SBCk1gaLR/2N6HJ+2ft/vypfxGi8UqcKzL44vEEVNbyYwYNtpzLq6wpvP9DRd+Oz7BB3jfnuGhu4Yrd/nIwn1C1L4hUYEhuiXqK2V17W43+93VTtN8U3v/sauVC8LP/9fMA/e8keAfpvNV7PaR7/QL1QQoooNCdEGhUf5j1b6AFzX+IZogmSZIrg6Uq+9Sal94L3nhritHr1fXdpgpTiAqVoycYA+8+6dUQAMpU6gDlFEBITF+OIlr4Fidj0IzZd2ZC4UtnKQddf/QIM7HLmKNgrWcRDtJwCM/JOwUsfVByvmqR6enBoSqhsvCh8tUPgqtL+pX49QBqA6VuqempjV39gJ3BgMH4u2BATSWVEOGMwCd2BxZEPekGp+ZftBfrvYP1vpAB9P4ytR3ywFi3vNq3BtLjp/JrbTRlCj5nfCix+x2wEZfM3S9t/b8A68noI/dXwdHByhjApVoEKGPklif0MR9x0w1DeZzuY2TV5568LXYQLnWf6zWN3RngHKPH6BGDTS0bM9/ynVPzUhbE5Xd1ks5OQdkvJT8MXiS+NDp5Fo6B87mNi2Lyv3bzCNBYXt9QzW+yj3+yj2B4zR+SpU/mlRDUUQGyMMD5CBR95OrfQBuwhpGUKjuvlcTJyw8tSu14Hp5k3nATlOYXhLd6HcCaE160dNTk33kurtk6jsVMGP7hKA+qbo7LGrishMHztbYbExpQ9/OjOKxizODxkUHhmqC0InJtg8fs8NXiUa9JgCs/1W/C9XcFYLOTeujjBseGv301Ohl6gtZeQ0dFpqBBR9agEUUHmehBAYtpejENU6yhuJHGIZlegaoG8beLfuzw+Zn/Pa1vX5KzXA0BomPE5pkgtG7hAcqIgKU6NojgpSqO2WqoGDNXYq9vvLYP72T9MbKU5rMMn11T9eAk+YEbCrixpkPPZMPMVTG/Qy1ekefbe8J49PT0/3GxvrI4NoD0WQyNjIwVB2o0D78Zvx7qzIuldZY7P08bjjSOXiQaBOwy6Kr67IMns2tXxxxNfiz9N+9FnuHHM2xqNXU/qFRPsqoO2SRPopINNkGKCOCFJF3ylV+6EFF1K/GREBSX4XqDnSNY6PvHBcjn31oU1zO5YIWs4WCNgRyLvnMiFLWRUmo/yMU0BzPM+29VGpW3YT5R38bpkODwheNDrkqAM1IYKgViSZVvxD1va9oX/4yfVuSvrLdweC9CsSpHM2WFGdjeJsoUALP9vQ6zt1oXKW69sL0JDRp+8LoAMTsCwNNg5osAFot0m8MujGIQmPEdwyqB20AGhoK4NH+cjTVxNw9VvvcjL2rE/Ivl/W097M0DGhwJXLj9SVywTxWtf+oCdBbvMVbvMVbvOVfq9yugL6NQbu4IRcOAqAFoM8kwAbaJQ66BBBBu4S+vwPQzQLfKHL1IlsjcpUCZ+TZcp4t4ZlCnsnnmRyevs7TVzn6AkdncdQZHOiXc5zzEkdd4ehrPJ3N0zd5Wi8wxTxj4JgqhmmyUR0Dzh6zra/bCtFptbQNDjT12yt7b6mhwZoDjKGBLxd2UAUeQXRuG5ZCtzqzW5zXWwDkXW5yXmx0Xmh0nm90nmsAEfTFJkdeOwDumm5Kb+y+oW8tbhysNNOlVebj6fqvF6XOHL9b/vCSz14PX/ZR7Hshm2UPLw55aNHMCbsz9mf3ObghD+j1sxPL8hryr1ctnKEb+/jy2W9Efjp+j/zhxQRA2wep+PCzL947b/xzaxN2nWsdYNFbn6wDCXZlD3XxnGnBVG3wnxZOlW2pr+qkaE69/tgbz68j1tJTFVuO7L/ZbuXO1tu7BujoradWfLx365I03daTWZmFVpov63CeOWs6eEB/IKPkYknn+UYHyXZ4pNp2odFxs82Z007dbKeutTjQEdIrbR6D6UHi5hFfNphQRgg18ZselATUHhk1KKmx0QcRIMf8XcQWW/7+wZjiW0+OLb7FlMlhiYQ5vnRAIuOSinkw1WRNrbCmGAdB2Y1B88k6+/VWKr+T1nfSeR3UuUZHsgmwL7quywVthw7qU2IuJ6rPqb/K3L4sfc/aI4nq8ymxV7MLWzusrD67ZveKw1uXpu1afWjPusOvjFw5asT8ORMjD++/WV7RXdpsq+9nzQPUEQ+AXj838UDs5X0R53atyljyfgxqAuWflxqLm4xdVO03AXRNL4P6EupaBRgBl3XTdWYq93LlayNXo1betCDlyMGCm8XtpnZ7nYVt6qMrDG2rPkvAZ5LRVNddUth89FDR6bMVhZVm1IdRu5xtsKNLQz3zYiP0yUsg24e1k2vN0HWzW2FNJRfcNpyEOxd1UqjDD6Fnkwc9V/cxtX1gpF6PVc/tVrrb5uxz2Pud1gGndZCy2Wibk7EyrIXnzALXJXCwgwECW+hAcCjaBB5Fu8h3uNAAF7qw304vHvj9MAm4rCLQZ7sLADTtloKRZo9vWHB4AfRPxPvkUb9/dfeX297KvvSYdu+4h97a7BOqCRy7JygkIuClKOwR8fOf5P/ECJDpAmWaQHnEr+V7fJXqAIUqUBF+d9juV+fNS84Yk5b5ovLL+X9QAHDxCY2Er68hcXcCUAMb6DvGhmML6Z//Kv7fhxdA/3MPaIHsqxbdbPI5k3xOpp8sFuieXB2kiAwI3eOj3OUTEvHQ2ymb44vqGvo0GcbXF5388+v77grWBCqAOPtBflGNLxi7a+HS5AQLRvkqNQGyyMBgyH7pOzb6ntdjJ6/NOpNnttl42CbO05w0oQo49SArQhY3+K+4qvOTVef/9Nre38h0d8rQXBGDZozAEB3wYpn2TgDQ18rqut3u7yEgNc2WuMyyNxZl/mZcrK8i1lcWFRASGYimINAUx/godcPHqtAw8VVE+gGa0QC1hFkdXUhUgELnq4x64PWEiQtPqtJKmvucVt5KQzJDbJjLk5b5UX3iOy04oNMGwgKS2lem9lGqA/8/9s4DLqor7f+bbHYTmWFmAE21JKaZns2mqTAV7DVqLGlmUzd2o7HGEntj+gxFEKRYsCKKDRQBEQtSpPfeZmDKndsH/+c5M7jZt+x+PvF93+S/y8n5THAY7tx77nPOvfd7fuf3BBvR/sxck3I+p9przPrLAbQbtzbrsbRmAUTe9dh0815hJ++xLMb5Ipm41JJhsxP95Hv8g0JhNksR7gesUyORqSUq46ufHKprbHd7owob7mLPhR4veWYx1/Vsltlx4NbLHyegE+Enj/ANNvmo9D7gLrJTKDc+PiZu0tLUlMw7TsqBATn8MemBjDzbZeu+XFA/c1XqMxMiUWQKlEaBXOMv1wyQh/pLdz6i0OmTbhy4WPnp1uz+o/aKZEYg+ErTw5DLEcygJNIIiTQcdNBK0+h5R2KOFzq7aLAecXtSqvGQcZPnSZItqW7fk3BtzOKkwZMjA0LMAVKt/8jQ/lJDgCLcB3Aw2poZDKbA2siAq1GEl6SIFFrURP1lu3wVoZLRYcNmJn68Jv3wmfr6Oift4nBb/LcWHIDuOU6LGmdWQj/5XrEUjVGwTsgH9V+lMWBM2ORlpyKPllwvsK7Yc3H45/v7j0NNZxTItH4yXQAa0BSmhxWRDyvMAqVBDJ1OKwwC/yWxwuin0AcoNU+NN0/5/viJi6VWkmPcJMc7WM4FKnPvLY1nLsLt9poIu2lIqsG2WIjUq/WfrTvz6qz4AaOjRMpwdJogC64SDlYgDYUJJ8gzbHpEbv6DPMJHbpaoDP4qjSBoGxpzAoLDnhpjemOG7nv9pbTr1Z1dDtajwMexcO/YPTiXx5MiXZ2WuBM3/vRRrI8iFH2LHxokpTp0on1hUYX56ckxM9cmpxc02ly02+1RbsPYhdsWnUECxUu7lUjJqf9g1bFBU8ziUUaJCo0YOolU57lbg+mr4DCYnZXpheBPFSZGY51UJ5FpBijCJIFmSZAJGl8KvPtRpfbNWTHfbDmffa2kw0qwfM89y5CeXjdrnPeP+8UA2u1mu+3Escs1s9ade3ScUaxC/Uvtj/ZWCtHlC4k0DP7o0hBsfvcv+3fGXyuu6eBYmvc4yUEfAc9myN0Jwm/exrgTLldO+OHE42PD/VSRfordYtDp6/HUoE4QpMMhga4LZoEMdR+zUBWG+iDY+6BRWoozc8ByEKNYoR+gMgwau3felounMuvb7Ng9nHfcdXuyFPJsj3e5xH0NgH2lr/SVvtJX+spvqPT8cwAN6bU9ABrdRBE4q7bT7cYuHF4Abb0HoHm2CXAVX38PQPNsKc8W814AfRPrna9yVCZHXWapiyx1jiXPsK5kxnWccR1hiEOMK5Eh9jNELK4JDJHEEMdZ1ymWTOXICxx5iaOyeCqXo/IY6o6LrLQTjS02S7Ots6G7o6EbvVorrY7iDld+m+smAEHAc5hEU0CisSA6uwFMojOwktSjKk2rdV3EvO8cqtXE2SoC/ZxeC2A6pdKJPlzSQRVVdx05dHPj4riNi/dvWhq3aWn8T0vitq04eOLw9RoLdbuV5Fj+Qwygt39/MP9Wg9XJZF0q/Vi1bcSghcrnl40csmjcG2tyLpWQBL1Pe/b9gQsmvbPuSFRWhQX0swdLIX/d6UpnUYMjOeHqe0/NV7z4fdLeDIfNtXdX6rThG6TPLJENXap8YdmyT8JJhoeUjIVN303TDh8EYHr4wAXffqBhGM5qIzcviJ8j3TJ39K5zx28VtFEnK5yg+K7oOnz4VlJc1pF4qIfjriafKb58pxO1wLFyZ3yx4yKGmx6+ieqleteFWmiNM7gF0B4eKAY9dUIx5OtDr/sL/2asvK/QFlNo8/hdxBR5WTaorbEZyP4i+6ESUCgnVziPlTsOlKCP2fbBJ7019o7n1YHq/juOxBLH+Voiq9ZxsajzQn77lSr7yUpnQjG4jhS109dyqk4euHopJb+sqLnSSqNf3W4hz58t3LXy0PThGya8uWbedN3GRfvXL4j9NGRn0NAlQc8s2bY8sbSgvqnFnnO7paCmu7YTPRG4Pw7ZNnzQgvXfxeZkVd1upQ6XOk5VOCtbiSQMoFGrjnlt5Rfjd6/+OmrTEjjj6xfuX7c48XZpe26Tq7TRC6A/Um3LOl9c2+K4crPp+NG8owlXTyRevZyaf/VisWbdMbT94GHLSwsabjdBSyZXEuhcpNURd5qJ7FtNxXW2qg5XbTdT2knfbAGP77RaiL3zeFLkYi2E5SVcM+oJ9NusBhS3wJ1RGF/HMyuYOwN0LvBInn+GniutVF23q9lub3PY2hzd7U6bhbDbSStJtTNMM8/UgQcOLFAox7WU9zrk3IHFCqiyhTx7h2dLwC0HljLUeizde/hW1M173J0w5wQdvxsU0H8PoHs89Ll38QSspfAa+/QB6PuoAvQq0/tJdaIgA6hs5CYJsAldP1morww995qfn7pNHTW6NO+Jo8lvKv66RDDK2F+6p3+gUSSL/KMS8uahBy0/KeTKQw9FIqlZKDX5oGfpEBCUoS3/6gf4K1XAhWKlVqRAj/ehPkFasVznySgolptF6FkafAOMKPB8lDofld5XpRWp9vQfu3XpjmlXrjyfdmnY5+s+fzRELVDqfFWhaCM+IPMEZZyvTOOv3APaQ88XyWEjUHvTEvqCbcK/bLP/JgB0XlPg1wf6j9L37gY4of/qAPpvy+DvsvGppcrvjuEMePCHYN2u0PRT7BEqzYMnRX++MVV38IZ8wamhE2MfVZr9UWQGaUVSo0Cp91GGCuU7QTgsC/eTQqCKRumECp1QphbJQyUodOVoTDC8Nmv/tzszMks6uhxOkC16hLYeUZ2HQ+Fsh7fL2uauS31qfATOWYpFfApoIokM4A46lu91lwsq2/GBc1ggC8JNnDILDgxtlCCZ4lrr9v2545ceGTQl3EeuF8jMPjKjj0zrC8QTxM4CudZHqRYrt4tkGtS//OXa/lKNZCRgGvBfxnHiFxzx9ORY+V+PbN9/vaS2k6BIlqdZLBm+TweOfwygRXI9Gkv9UAtL0XioAdsHlRnt5JzVZy/ktHjEjz2/tHijCzv9clj9ijO5uXE+QqyuxpX3HKXbnXC25NU5sejk+oJGEgWGUYSNQWAwURpe+yihvqW7Nylir3Ta+1UeaOf9LvTP3Qm3Xv8oHrWtBMWYUi9UeuJfhzb42Ni9E75PTsksJyjq3na80M/t7rYTl/PrZq5JGTw5Ev+VFsUYcHCZHgydZLrvtp//Ztu5Fz/cJ1ZGes6dUGESKMxCGD91Eph7MArkhicnhX++6XzGjRbGxWBojvMP9tBuN9NNEDl3GtcarwR+sX/QRLNYCYpRCdo9kBUbAxRhvlITVBn6wewr1YOlPu7IIsy1faEXo1OmQWGP3gkIiXxuRlzI9yd27b9WWNLmIlgOpz12A/XFKdThn5j0e3I1cpw2Me/VmQm+inC8+EDtA4Y2Jn+luf8oo3LBse8NOWsMme/MjXtsokkUoocRIzBcIkUtCWpWkWyfSBqGdslfBfp9QZAauh4KIaUZOo5c+8IHER//eDYxra622UYyFOOGKOa9yx88IBq7f8N7NNqb9nbnkfTyj7acGTotYsCocIkCdWGcz1aBGlwrALKpgSEC6LAGpnYCw8RSM4oNNGiIVXguCt0GoAYfrXv7s+iFmvRTWVVOu7PXrBkgJop90BXjHJieqGm32KNO3n7941h05RIrgJZCpIHFBxjmPD05evrqlIy8ejtBe+7KMPx1e9Ly8RztdDqTM8rmbjzzzNS9qN3gz1GoyDRCqQFmsBRGiVQjkBmEcCw6PINi9gsMFwcCsvdXhomkKEj00Jh4aZGvTNt/jOG1T+K+2JSedq2my+b0pE7tDXTUbpQ3q/V/D6DRtTtAqRnywb4NkTn5ZS094OOBnW7uwkBHEGRqTs38XZmvzkyUoOBRalGvRzuD9k3sObNyY39V5AtTozdF5+QW1RNOJxojcfpXhoHUjm4Si5F7WK7DYj96pWTWT+ef/XAfTFyhkVkBmYdhRlCKqwxnjwCiHeEnC4NejH6rMoLMXAZG8+ieQQjtHIbu38QyTYDC9Obs/Qv3ZKReb6DdpJtjPLksPem8GbwG5P5GwL7SV/pKX+krfeW3U/4b+nzPhQNd93oBtBvSMrs8ALrnHoAGF44uDKDb3RyIKDGD9rpwuNkKni3HLhxFHJPfK4LOARE0fYWj0lnqAhY+p7Cuk14G7TrIuBIYVxxDxDDOKNoZQTtMtFNHO9S0Yw/t0FAOM+3YTzuTGCKZcZ1jXZc4Em0th6dz3SCXvmMj6pttHdUWS2mHtcJiLe+0lnbYi9qct1tdN1qA3OWiCppoF6pZDaBdBRiNYV96retiLdDn8x4SjZXRZ6rAlhf9fK3J1eJgOlzglosq+qHFwd5pp9JqnZfqCJbll3xkmvjW2n2h5/KL20s7qMIq68Hwy6NfXuHRL497ffXV9BJ0G3Mk5oryhWWjXl2xZXGihWDRlg9jAH2szFHURqWn5L3zxHeyZ5eu+zbW0mZDW5s+YuOoYT9M/tOPwS8uny3f3FxnJShuv/YCel/14jLF8997ADTaAZuN3PBN7KiXVwwfvDAxIr3SSufU2u+UtKYcvDblzxvefWL+yCGLAocslj2z9K9TtElRV67n1lytsqVWEVaSLc6vv55ZdiOrHL1mXy5Nv1hyMa3sQnrF+ctVKRk1F+5YLtU4Uws7j2U1nMxtTi3rPlnhTCwBLpxc6Uwtt6cUdZ0p6TpTYT9R4YwrdiSWOE9WEikVjuT8zuTshtMZ1amXKs5cqT6e3ZBSZE2tdKKPHSiBRIveWgIVbTC5wlnZQZYXNh6Jzjy5/2ptVeeNFiqpzHGoxNFgY3euOvTO49/NDNyUqLvUQbDF7dTt6zWfjt4e9PTiWbJN21ckXbpQ3mSl6ttdJ+KufRKyXQYuzIvCd56q7iDRYR4tg/SADOcB0AvXfxebnVV1swUsTU5VAoA+0gugl30annr0Vn19t5PiGA49BvOtduZ6vSOngahq9nhAL5g+cmOCKe1s0g3d+uMzh/8kf/b7sa+vWvZpmGnzybXf7vvuQ936eXGVDd0orpIriVOookCqIk5X3YsrsNo4izX4F2phFgSUzrUe6Axh6eXOjTBxgiI2twnsZW56LJ5bgTsXtYNNR5nFVWV11lrtdV322i57g83e5ui2udoZus7NVLmZMp4uwfUORxdyVB5LXWfJqyx5hSUvsbAQ4TLuj9dgcgj1UKaAA/pcCj2XrUIdGVzdQRbdgvp4D9/RS59Rx/f6b7i9/hv/GUCzf7OV7wPQ91Nhza9c6yfV+gG4NIoBQIPA0FexC+TPo7VBc1ccPfNWU5Xo1o2nvt85VRCs9YcV7gZfJXrUUWP0hivmniBxAqhtxJsyiP91Seg/qfC8jRoEJJm+MpNQakJPhmJQmKLfmoXwGS3wGkD8JgGomQx+Ks2Tk7YkHf1zS6lf0Y2B2wzjnpu+VRJigL8K2uOrNIINAixnNnhau/eL/gZkPe/0Aej/zZsaD4BuDPz6wIDReB9kHgCt+9UB9N82c5dLSC1XzTuG20orBrLmCUjU080DxkS8NTcueOHhARNiAuThKKIAPCmAawiVBp9gnUAFjqK+snCRzCSSabFMElsWAFIxAcuT6Z4Y4UEkkQAAIABJREFUZXr70/gdB26U1HfiVHX3ALT3MMFg1X03v6z9sw1nHhsf4es5cbiKMH1Go65AaVimz8ByQjcGpzyWQTLAoIFi3XWRbFFV+574nOB5SQMnhAvlOpDBKs0YK0P/kqiAewoVMH/jK1eDJBBIpT4A0I/WV6UXBusFaLcBoJuECtPj40yBn8WYE/NKqi04/Rnn9iiQ7y8m/qECGrUqnAIJig2l0Vdl8FEY/WTq6cuTD12obbU4Wzt/eW3pdDS3d7d1ODqszi6H4y5HsG4WSDT2BKZ7ddBu8EuAzpF4tuT1OfvQnghwxIr/fuh4bU5cfavde0BeYfZdzwu+le/xHCCHtxaakPfmnHiPPzisxlDqYSmA3CyW6x4bFzZ+2YmUzEoXxXroNd6KZ0LhLlhw5NfNXHtq0CSw8PZXomDQiKU6UCIHo5Azv/dJ3JtoJ1Xo8hEBeBFOnxGNmWI0+mGOLwzUipSGN+bGboi+WoVu3Bga59vjODA9Zh0u+kp+w48RWW9+HDcgGM++AEs1CuVGIUz+6f0U4AghxjJ/X9wUEpUBYCu2NRCD9Tk0iBicu7HXgdzgF2J+dFK49JsETfzNgvIOkqU5DrUzy6OnFyCHd70TL9iCg2F57YG812bFQf5J8PRQC3C/81eY/VT6V+fEqOYfeeezxAFjw4UqdAlQ+wehIw0D8b5CDV1VBtzQ18NqVegiaxDKDSh6RQrUGmaJQjcgWPfi9KhZa08nXaiqb3OwPaz7LovtLyDNHg9TGqzHFQf1I4biTqZV/2VT6tAZJtRHxPj6jhdtoDOuA7MRmHsw+sFEstpXphWir5DB5UkIlyeNnxQdfpgvnqhA16mA4LA3PolfvCf9+u16l8vB8hxzl2dgtuMufCf6wSvFdrdYnRHJha99vF+iUONLngnPVUCooNHs6clR01alXLlV5yCont4hC41jHDiNg6dM5q2aBTtSn5sSBlMCMhMadnBjGnDaXiOcU6kaG8jAVVWCWxjtua8Mr9tQGfHlFfNumKZCAzIMoQGjTC98eGCN8cr1kmaC5Rjo+TifJoQNhU0p/pEHNArs/krdkOnRG6Nz88tb3TzF3cXeMqy720ZnFdYvUqe982ligCpMgK/7OG5hH/BGjANGRbz92cF1EZm3Sptsdgc6TdiVhmF7aAgk913aDRC/20Zm3Kr/csvZ5z+MlwTjxSvoSGVGkOdL8bVegacDYctGP3k4rPMA7xE1BI8UJvZgCYtSL4abujDUJujDfgpd/2Bj4FcHforKqmu3UCTn9uQGhdSVeF3DfQ1/faWv9JW+0lf6ym+quP+eO/9XANrN/AxAk14A7clD6LWB7gJRpLvDzbfxXAuPXTjcXK0bRNCVPFvuEVeyIIK+zTG3OLB+vsrSWSyIoNN6jTg8DPoY40ryMmhiP+Pcxzj30s5w2mmiHXraoaEdeyj7TtK+nbRvoewbKdsG0raRsm+n7EbagT6cxBKnWTKdI7N4Koenr7vpmzyd73DVtNsbqy2W4nZbQas9v9WR32rPa3HcbCZym1w5jeClmwWwz5VZ74XR6XX/kUR7oOHpKmdKpfN0JXolkitA03oCV/TbLpLLvFim2XDy9KEbt0s7sdcHUVTUvOYv0Tj13KJxr6/OvFhM0NyV88ULputHDlk05rVVDbUdt+rt56qdyZXOczVEYYPjREL2O0/Mkw5duvrLfRhAn50+YuPYV1d9M0Ez7wP9hLfWRu1KddrJL8btDhy86NsJ6k9V29//zwB60MLE8HQ7yd3Ob9yzOgl9YOTgRR8M3/DXabp5Hxo/Dtk+9s1VQc8smSXfknH+TrONoVl+5Zd7x7y2UjVsufy576XPLAkaslj1/PIJr62ZHbjl64nq7IvFDhuZnnx76+JE00/JN7IqajtBXn24FMwrqktbLp3Kz71UWlXRXtZJHSlzoKYrru0qKWhMTsjZtCD+i9G7p7274esJ6k0LEtAnK0pb8usAfB8qBQx9oMR5sBQsQVBFTVFU3WXedgrtM9rPnEsVBe3gbX2szNFkZ3evSXrvyfkzRm6K16a5aNblpD5SbQ18evH04RvPHLlR381cqnMdLYXcjB0Ec2RvJmo6tJ1dqw8VVVkv1hBHypwX/xOAvtVCHS51plQ5K9u8Cuj3By04FpfZ2EHk1XTfLO8sreyoremoq2orvF5j7XSgdojWnJUOXRLyyg8T/rxmynvrUJ0ZtOnrKZo9Px7LOF/c1uF00jyKh3obg2LpjJc7O3uJMwiiL2CZcxpWOqd7lc4gyc/E3PlqoyunCcTOub1i51st5O1WsqCNLGonSjqcqJZ2OissztouW7ujw0E2cXSFmylxM8U8cwfs1Kl8nrrJklmsK51xnWZcJ/DsThLrOsqQJxkwvTmHex/qg5kwJ8R46TPPFsGSBaDPlTibaB3PNrhZLH+GeaZO6O9cF0w+ue1uN9BnvDACDKAxgKb7FND/81Ws1EJWH5nOLwQTZBBhGYRBWolKjZ5znpm0dc6yv+ReH9LVJOis8U04/K5/yC6xMsxXiZ7VdwyQ7xEo1Y+oDP1UsM5dIFMLVHt8Q9ToMd53RBgwl1/76H61KseITaoTSMNEsr1ieQRWoeoECr1AiR7vUXOBhFMk0w8AFV64RGp+MkTz5mdri3MH8i1/bCgekHjk7ZFfrXh8rE4kNQpHakFHhtocTpDpYVWYsBc0/2vj5v9cfxsAuino6wOPjsZEwIMAsAj6twygUfxIFGBMIVKZ/UebB4wxiRXGAAVMbwhVWv/xEUOnRLz0YcywOfHPzop/fFy0rzLMB1pb5yfVScAQABgQeDfLNRKFNkCpGzwufObqk+dv1JMM79UP/nIA3YOtAyATGV4Yjm4KIZtZQ6s9/kzR6HnxgyaEg9tGkEEoCxOrjH5K0Mz6SY1+wbAOfcDo8KFTo16cnvDCnMQhM+MemxTtrzIDqQnWCEI0PqAf1AqkeoFMK1aFBsh2T11wLP50WZuDZEC+yv0ve0DrfZQ6bBkR5qcKQ83oA1bve4K+TFhuzI5JLY45fSf2l9aYlKLo5Ly4U3cOnyvNuFXtIrrBF7jXkYP0JAz8rQLoIRP2+slMA5RmkTxUJNVI5AbUPkJ5pL/C6K8yiVQRImmYGIINdO5iqUkiN4GIHp3HIK2fyjD2+yP7Thd0Oxwsx2BBK8u6aZZzo1vDrdE3RnxxyAeTSgnM8IVJVBFCCACsDIXr3W6xTAMEVqntB33KJJIZwcBBqhYr1OjS5qs0iFDMAyBG3w4+zv5K84CQsElLkyOOFzR3WjmaZN1gputR7vfeV2APdpbXHrz12qwYodQDQDUwOOCJRtTIj482DB5vkqjCxcFhMD0ZuMdPavAbZRowwfDUZNPgyZFPTDL7jTL6KPQPK/T9VHpRsFGkCBNKwwWycF9s8itR6voHq5+dbFq058rF640uiuDu0hhA90AWUJbEyQGBMDIMXVbbOX9nxrAZ0RLFLki0iFMI+CpNEI0KLQB9uSkgJGLIxIgXP4gZNiP+hQ/jh06Lkow3oo4jkoVK3t8jVpp9g7FQPcgkkEdIVOb35ybsjLlW39xE0SQPZtM877Ug9wx4vxxAo2ClWdbhpLfuzXr301iBTIOJuR4v8TGLFOEipRqNV0+MCRs2M+adLw/Kvk4aPS9pzKJDsoUJI+Ynvf3FwWEfxgwYYxSp0DGCM5KvXC2C2QUzGCXLdP1VYUFfHYg+U9xmoyBfKs/0uBnUX4Ch8/9UAW0IUJqHTI/aGJObX9XKu2ka7THqbw6mqLxz9d7Lf/4s5tFRBoFc/3Cw4RE5XNklMFsGuF8SEvHnuYd+MGSWtHSQlJ0H3Qm6gUX9iOq1TAGAz3L8napO1LPemH3APzhSJDWDTxG6Z5AaBUFgKOQbbBCo9H4hpkET9w6buf+l2bHPf7jvuQ+jnvkg/LGxen/g0SbwHZIZ+kNSTSMaG32VZolsDxoAn50SPnv18Yy8WpsdclRi1xOweeexYct9DYB9pa/0lb7SV/rKb6j09OYH++cAuuefAOh2N9/Kcy0c18RxDW4eA2iuGgA0W8YCgC78GYDOAQBNX8YCzIssdZYjz2AGfYIFBn2YcR1gXPG9DDoSM2gj7dTTDi1tBwaNofMWyv4TaV9P2n6kbKsp20rStpy0LSW7l5Ddy6judeiTtCOaJU6yrosceZWnbrrp2z30bZ4qoMjibmdVQ3dnUbs9txkAdHYDVI9VdGaDJ2+hx6ODSK8lLtZgGF0NMPpcryz6NAaLKR5xayX8kFFHFLWTFRY6q8HlAdO5TWR7S/fXE9SyoUtHvbzi8rmisg66vINKT7mN3hkxaOGIgQsunbptt6HnAMjfnXm2CH145JCFqmHLDodnOLpd+9QAoEe/tHLX8sMn4rJGDFow6a0fKwobP5Rtevfx72I05/asSfobgLaTG77dH/KKF0CzDJeceDXw6UUjBy9UPr/c1kU02Zn6bsZGsheO35oj34o+NvHttXari+P4ktsNZ5NuxGouhK46uu7r2G/Ha0Je/GHE4EXDBy9898l5JxOvWtscwIVxAr1Rr/xgbXcUtlOnK4naLiZsx6l3n5g3feRPe9Xn0PZzGl0OmtswLzZ42HJwCBm04P2n5qODfe+p+R7PEOULyw7tvVxvpVDbHipxHCp14op+cJz1AOjt8EUAoC+Xl3TSGfWum80k2s3daw6jjYx7Y/X2ZQdIF307u2r8W2uGD1xwICyttAl8rg+WglY6qdRxu5Wqren8YsJu9Nut3yfcLm67XOc6UuZM+xuAXuAF0K3k4TInOptVba6kqKyJWAF9IPxSXmbl3h1n5n+gH/fqKrT/qCqGLr1ytpAk6IMRlz4ftSts86mCnKrOVjtNc3aKa7LT6OyjUw/OLTg8UJCkVnlnL87VOM9DRbHkSuu11/DYOmfWw+RHdi90Bu7c5OHO1C2QPAOAvt1KlnQQTTZbl7ORoqo5utzNlKIK0maqiCNvcOQV1pXKOI/Rzv24v5gZZxjqO7CSgIjHkzpHWPIESyYz5BmGPM+SaRyYrWP6DNrnWxyTzzOFPFvsZsvcbBWYb3jkz1yj13/jHoDmvQC6B7TPBO+lz2TPz9FzDx5A7rK9DLoPQN9PlWkfkRp+LzP3G2UWqjQ+MvT4FOYzOuxhWYRAanpj5tqVuydZSwbyzaK7Hf1ys4e9NH2X3yizWG5+NEj3WKAGABZokWCdrDgIPSuGSpS7AlS7JOiBH4RUv/bR/UoVPa/6ywxC1IbAHXT+I02ikeZ+Cu0fg0N95JrHgkCshP75sFwrCYrwk0b0l5pfnrrli02fVJf357ofbG8SXMh6bsayuQMnb/JRGnxkkT5yfb9AXb8gg4/S6DtGB5QEuKe2D0D33m78X3tAPzra+P8RgEad8RHwSjYJ5BqRVOMfpO0/crufKlQSon1sXNgrsxI/W5u+RpezPix3iTp7yoKjz02K9A029gvRBwTvkMhgjsQnyPhIoFqo0vsF6/yUOn9V2J8+iY88VdzaTbhhLdsvB9DYrg2NzizPQ+Y0sgcsSkmSysxv+G53Wv/RYb6j9gB7gg4FCRJ9g3aLgvaIpHqJKloy0vTq1Lg5qy9uDM9ZFZ61QHd5yuqUJ8ZGS4KMvjK1ryLUV6oVSNU4eHRC8Fs3PjU++sst6Rdv1vNuFwDo+wyaf2LBAd4jmH+hCkYTYpVnuYN5QHBYf4UBHV3/seG/rAaMDRNPCJOM2Ttk6r6P15+qaOh2UAyQQLcH6LF3f8MAeujkaH/0+UCdQBGKTg00TpBWIIt8JAiNdRG+ynCfkSD49VOqRTIN5G+UmmGliMrkF2zyk4d+u/XC5Vs1PeDl3YNvAVjOTTud3L7k0uDvTvrKIwRKozBILQjSC4LMvrKwAKDAun5KI7rMiUYbQDMLwn/1I1J0+QvzkWK/AlBG6/xlYEAhkGvhq4F9GySBOvEIrVgZ++iYvdNXnriYW8OSNOOGLMi9cyfYiaGHY8FEwa05eOOV2dECfLolSh0moaAgFgdHQGcMDBWgrj06XBCCLrVqnyD9Y2Oihn+ZNGH5sYk/HBq38siLH0YFhIQJleZHZOjYdwfI1QGwdEbtE6z5g9L4MOiXtUK57p3Pk7ZH5zY2tXF3GTTCYP8GSN/HcQz23+Attu7NezNe/vigjyLCD/W4IPBG9wVDajUestTokPsr9z4/IWbcd8eW7M7dEHFrrenyl5tOvv5JbP+xEUK5WYSaLkTtG7JLpNjtG6QRqEJ9VAa/UeHSbw5k3Krsttk4noGkp3e9uTTveiPnFwJo1Igukr5V1Dhx6YkB46N9VJH+cpNQrsbJEiOwg7xaItUEfn3sx/iiI1fKK0u7ba004aAsZFd5XVdyZsUqU9pbs6P6B5t9wffDiP4c3Yf4DIed95cb+wepJUG7l+sul9Z3o3PFkU4358LG6T0eU+t/5AENuf5MA6fFrN53+UZlPTrXNIca/W5bhyMhtfDpqejeaTca0ASq8EeUBl9VuFgWBgbQKAhHmZ6dGrk+Iqe61cncZTxm05DBEUTPDPB7xrP+g3G4XMcvl89aexodrL/CPACdHRR78O1mYbDGJ0TdT2X0le57cVLi5CXJy83pq6PT18XeWhl2/fOf0gK/PPGYai+Y1SiNKOb9AkMlI/QSabifMtwvcBdq9v6jzEFfHEw4W2qxoTbnQKnvXf7h7vOA7it9pa/0lb7yL1TuAWj3f2vB8c8BtLXHbelVQLfyXDOHbaCxCBpbzbJlvQ6zWAQNTtCYQVNXsAATjDg48ixLnmZcp3qNODxm0PGMM9ZrxOEMu6eDpkAHvcvDoEn7T6RtA2VbS9nWkN0rye7lZPf3mEEvJrsXuboXuroWkF0Lye75ZPdSqnsDbdMzjgTGmcwSl2hXLu26TZEFpCuPJG47iJI2e2NRe/e1ZvJyHQDoTE/Swjogyx4SjWoaMEQvjD6LSfSZSuI0BtCnMXBMrQaV9IlyqKcqnRm1xJ1qS11tR3O9pclCZjeR6K/yGhyFN2t+/HrfO0/NG/en1ZPfW+ep495cLXt2aeDTi6a8s661qYuk2ehQL4DWrTt+6Uy+fOjSoGcWz1XuUDz3/eiXVhyNvqJef9QLoBkMoL+JDXn5B4xQ0+1dRKI5Df08+tUV8dqL1e2gvT1RARi0sNHRUNNRWtBQX9XOsnxeC5lWab9U3n2lvKu4rqssv960KXnEEKDP7z+14EBYentzt6XVbt4KwmT05oinF47/05qaqo7cJrLJzgKAfnzejBEbo9TnWh2sk+SWz40IHrZ8+MAF6+fFFt6oaajtqKrqqK9uv5JaOPX99SMGL5z0zo+H9l0pt9BJpX8HoM/3AujhA+d/rNqadba4sbYr+2K5eXPqj1/HThu+YfigBePfXLNz+SFHt+tIZOaY11aid5KiMwqbCNTaHgB9pMxR2kmVFjXPHbsT7cPu1YeLqqwXaokj5b0AOrgXQGdW3WohD5c5Tlc5q9qIpL29HtCvr5rw57WqYcuDhiwaPWzF4pnmU4nXSvLru21kq4Mpa7LnV3RmV1gzqu0Xqp0X8PzE3zm3VIGTOHg6V8P7KGDScPCgKLpc5/KEVpZ3zgM0+NcaXQCdmzxWG2R+G1lh6W53tDpdNaSrhCJLaLKUpkoZ6g5L3mBdmSyRyjgP0Y69tEMH3cERSoFHjZZyGCjUTaCzRMLkDRHHEAfwjM4xxnUS5njIswx5AXU6TJ+zOCoHdUaOvoUnhwo5EFCXupkKANCQSrQe2+k0ublW8N/wuj939XDdkH7Q7THfAADt7pU/9/wXALpPAX3fFSwL5foAle6p0bufnrBl6NRNz0zbNnS6+vnJu16dum76or9EHXzf0SzkrX/osf6+rPDRrzZOff2TdYOmbH9m8pbnJ+0YNGXzMx9sfmbSridHg2E02Byjp2VIHhXug5eL/uoH+OtUuR61qkBqFoBjo0YC9s3oudQgDDEIVbrHxm1/evKWZ6due3bqjhcnbxk6+aenp2weN2/B0aQ/d9UKeqwPMB0P1Zf5r9k99f25q5+bvP2Fiduf/3DH81M3vzRl+4sT9zwVssNPpREptPcYtOdL/x0E0b8JAJ0HABo8oGX6XgCt/40DaBQtYrmmX1C4rxTQjCQkXDQ64vGJEWMXndAm5OXeaSyuaa9utFY1dJXUWAorGmJT8mf9eHrA2EiBEkzGsfeoAWtIw7HITuMfEvbinITNcTdKG6y9Y+ovBtDuuzx7F0sBWTcY6/I839jWHX4sb8RXB8XBUb7wpSBTFWGLAEjJFbI7YIL+tY9iNkdnX8ypLC5vrm22Vjd0VTR05lW0HLlUPX1V+rBZiQGjzb5ScFrAtgOQUFEQrBWNMo348tC2qGtWO8Fx/P2aQP8TCw6zrzICnUSxwiySmYRB2MIV7b9SLQ7WSkJMYpXxfipYVSgiBo6LnrMyuaKy3eUi3NiBAZuaMOBL8VsF0EMmReKMlzrwxVZicwwIeHREkWJVGHgmBMf0H2d+bmak9NuDM5afmbI8ZeS8o899FPfk5IjXZ0bvism7U4EeDFwMZJADBbCToG6UtHy16eKLM+OFqjAJOLSEiUBVrRdJd/nJd/iqtMIQ84BxEa/NiF60OyPqdMHZm6UZt8ozbjSdyazeezJ/QWja258lPjEhQhQM0lE/mUaiDBOrImDYCYT8iqLg8GEzY7/alFrTQLhohvekoYM0cpD9D7sJAwDWHMx9ZTYKWqMEGgR1Fq1IqvUN0giVZpyEUycO3IH64KNjzO99Hr/WnJN6teFGcWthWUthWXNBZVNGQZ3pWOEn6y4MGhON0/zqJQqNOChUKNUKlCaByixUAtl8bNxedPdyKaeKYSne46qAbSVAAs+5HQSTW9r81mex/cftFaki/ORmVKHTybQCtDWw7TY8PyNm7qZzB86X3ihpLmuwVDd11jQ0l9W2nL3RtHZvVtA38f2DY3yUeoEyFPU4PzCDNgtVRoHK9PSkmAXb04tK2zke0OldN8/iBIxgRX4/ANrttnY541JuD//6kGRslCA4ArWbQBYqxN7iYoX2iUmRy3TpaTcrK1raW7oJFwGZ/FiOZ3mWINhOixONXYfSa2evPfPitH0wI64w+alMQpnBRxEmUEVCfI4yj15yNOpUAUjXeY7DCmi0ywz/T5IQimU6f7n+qVn71sdk51e04oa+29LpCD+Rp5p/YECIXqwKFar0YAwShCIZtTZedKIyPTkhfI3xSk5enctOUICfwRulx2sZ7jEd4uCfDFPb0rUrIe/dvyQ94rHkksONGYo9oUrto9oTMFr7+sx96yOyUrJK88uaK2ut1U0dNc1N1Y3t6KivFjfEnK2YsvLkU5PCfOQmP4XWH1YMmNHPApjOMYqVpjc/OmA4UtzUYefgYMEkHptx3LcHUV/pK32lr/SVvvIbKv+BPvdKoWHJI4uTTaDbNgDQbrDgoP4GoN2OHt6O6z0A3enm2zwiaHDh4BswwKrBUsoKni3FLhxFLJPPg1PzdY6+xlJZmEFfAisAkGSmMuQp8AdwHcXI7CBDJNJEHE3E0M5ozKAjgEE7PV4coZRjF+XYSdm3UfZN2I5jPWVbR/4MQ7u6F7m65ru6vnN1fevq+trV9QVU69ek9Vt4x/q1y/pXqmsZ3b2FsRtZRwLrPEW7LhPETacz3+687XDedhJ32mxVVZaW263dV+qJy3XEpVqonh/uweh75PEcxo5nsE3HKVyT0WuFE6c0JNLr4JOnMJtGn8moceSXtpcU1F9OKVj/1/0zRmwa9dKKCW+sWTzTlJyQU1rclFPvtBBs1B4MoF9eadhwouhm7fxp+hGDFwY9vXjEoIXblx0ovFaj2XDs/YELvvlAzVDcPQA9AgB0ms1KJJgvDh+8cNybq88n3apod6FvP1TqSCqDfbtQ7Txf6ThX5UR7frzceRS9WeEo66SuZZSv+yZmwltrRgxepHx+WfbFO3fqugtbyYrabgDQgxYMHwwM+v2BC7+epM6/XU+z7r27UgMHLpoxcmOs5jx6orlzq3ambPPwQQt2rjh0/UbdrSavgcnFWqKhg9inOT995MaRQxYaNh+vbAazDtREqBkz6oDJ3m4lqxps5u2n3hs4X/780ukjf5qj3AomJK+vBhz8zGK02XFvrN4BAJo8EZ095nUA0PsN50sbbKiFD5c6jpU70mrRowf3/UfhqheXS4cuidxzuryDPFnhPFruQJ9h+F4APS/2alZVXgt5pAwyQFa2EacP5P7wScSelUfSkm/fyasrKWwouF2Xe7M+I6/5SnnX5VrnZfBmAXsW9BXnMWgGpTP+AacQxLgZ/zYdT1pc6s3umOn1dPYS5xzs7Ix+uNlMFHfY67vaLI4awlVBuEqcrhLCVUq6imjXDdZ1mSVOM86DtCOStqlp+w7Ktpmyb8Vhvx2/bqMcO3Bf0FAOPe0007BiYB8N6DmRIQ5i9HycJU9Btk8sfEY9jqOucHQWT1/j6RssnYftcQo5T+JBFuizmwXzDY5rgMkkrtnNYwDNW7wAmrcBgPa6PxMecx6PAroHMpfSkLzUC6C5n81s9QHoX1zl2oDg0GHTNs9e+tct2olh8YF7k96PSgqKOzjiQNI7584OK789gLH+wd35ANv5UEejKDN78IGT70QfCdx3ZGTswZHRiSP1UfKlmz+Uz1352BitWAW+z35SI+R3grXM/7YAWicC3aURctNLQ/1HGv0UeqHK4KcyPD9u55wfPl6vH2OOk+8/KIs/9N6+JNSew1POvtl8R0K2PsRZHuQsDzhb/nDt2jNJJ97bfzAw7vDwmCMj9h0cYYxWrtk+XfmXxU+O3SX2auu09760D0D/XwLogBDdPQDt2bHfNoBG0aIRBZkhxajc6DcqYvCM2M+2pMafuVPXaAPzAJ7DNrI8wzE8z7R22I5fqpi76aKvKhz7rupgzb7CIJBFQiowmUYSbB74QexiY8bpXfukAAAgAElEQVT10hZIynZ/ABqvhYc/RlsCb12ay7hZP2/n+cfHmUWyMLHMc+qNqMH9FQY0yDw5NTJwcdLWQ7mFVS0EQUBCL2/6PZZl6S6CSbvZutJw5Z1P4yQK9OdhApleCAapJpFKLVDpnpkS/dHq1MzbjQ5Ig/a/q4DGqSDRwKgHD2iZCUNJLaiz0ZvKcLHXK/+XVdDY+irCnxgf9eHKlKrabidJYjdkDJYACP52PaAHTwwXQio8ndC7UMbopzRC3jZQ+2olKuML0xI//Sk19MC1k5fLLuXUn79WdzyzKuxkwVpz1jJNzvmrrR0WCoUNh52XWZqtbbCGJuS+90li/zFmQTBqW7WvyiQE2xmdRKZBexgwNvzNz+K/2HT2wOmSW6UtzVYHwdBuN81zDEXSbRb7tdLGyNN3Pt9w8U9zDgYER0BiXrkBDdpClVYo24WiTqgw+QWHvflR3P7U6qYOmxv8ynHMekyXcaOxLKM+eO2V2dFCONdgHYMOSiLXCoP29ENbk4OXSIDSMHRC+Ow1p8JPFJTUdJAkz7GQgw79hwrDcI2tjtSsmiWh6S/PjgkYHQHYOkjjJ9eI8GIjgdwklGpQXL0/95Am7obTQbAs5fFdQU9XkHOS50trLFtjr/uNN/vizLfgpCzHKzZgPDFJVPpXZkctDL187lp9p8XGgY82tl/HSxkIgi4obzInXR/13SnsxqMXKfdI5GpxkNlXoRWCA0/UyzMSD6ZWWW00h7+TATtkHuj3/QHo1g7Hxn25r32yXwzuOkaxQgvuH7ADukdH6VXfnTiZUeoirbzbweHcmFwPQ/fQPIpJvAssx7V2O49cLp+1JuXpSdEiVbj/KP0TE4xPfxD1/My41+fEDv8qfva6lIjkIpicgbSJaAswW8PB/ME/tOBQ6PsH6wZ/EL4+Ovd2RSfLsG2WLuOxvLFLjz46xoQGRjCKwdcmYZBGHLRbLFcPGG1+ZVbcFxtPX75e29XldLMsx9/1MF83yNV7cFdlIHUkpF/k86vaV5qzXp0TFzA+TBSMeyWcNfBxFgcb/zw3YZUJjZbNdsLpsft28yj+0dBHo6NmGbrdRkWdvjNx+VFJCBqcQyVA7bU+CnU/sAEBC5GXZ8T9FHmjqsECMxao3VDE9cDMBb409ZW+0lf6Sl/pK/8a5T8kIfQCaOyZxmKVBsvD4qOfA2hXTy+AdvM2N98F1d2Ja7tHBM2xTTzfiOWTNW62GgPoMo4tYbEImqchFSFLX2fpbJbOZOgMpjcbIUOeZsgUhjzuZdDEQZpI8DJoIoom9np10E4DFnuqKa8dxzbKvpm0byLtG0j7OtK2lrStIm0rMIZeiqXQC1xd81xd37isX7qsc13WTwnLJ4RlNmH5kLDMIiwfu6yfu6xfuazfkl3zya4fsH3HbsYRyToPU85zTmd2tyOv01bUgWp3cUtXab219k5b6/Wmriv1jou1XuCYdk8G2+vUcbbKmYrraWwbfQrD6OTemlLpvFxP5DaR2ZW2M5m1J88Un0wuOHmq8Ex65eUSS3ajC324zc4mmtNnyzaHDPtBu+5YR0s3+idokActHDl40Yn47NYGq3bDsfefWvDNB5peAL0/BKc9PBCRRrnoY/szRw5ZpBq2fPP8hIYOgOOHSx1HypyZDa7abqaumynuoNDOHy0De+LSDvLYgdz5M/SjX10pf37pd1O0GWcL8+qB52bUu0pqAEC/99T8iW+vTTCnyZ5bKhu6ZMXnkYXXq6N3pwYNXDwdA2jSxRyPzpr89jq0n4ejLle2QvscKnUcLnMcKXcUtZE3rlZ/PTl0+KAF21ccqKnqqG62X0yvPH40PyYyyxh6/kDM1ZvZ1aZtp94bNH/Cn9fuXHH4zOHc9NP5aWfyL6UWLP3U7LHg2Ln8EEUypbfr0c6gTc1WbDkYk1nVaGu0M7UW8npe07q/7gt5CbXDop2rDuXmNVxtdB0rBzZ9ocZJc/znY3dOfuvHyB1nCopabraQ6H10RjLrnDeK289erjqX05hV0Q1i5GbqWhO4aqTXwgk9U+Wtqb3eGvegs0fgnI4Fzj8nzh57DQ96zm0iClptlZ1tzd2NnfZKi6Pcai/vcpTZncUkcYtxXeGIVJZIYhz7aLsJrGZs2yjbJsoGGn+y+0eyezWObVTX40mXbZg778HzMR70HEET0QwRSxPxNHhuJAF9JpO9wmfqPO5oHtPnqzjr4A0O02cWcoQWczjxIPi2cx7zDS995rkW1K97/TesOPWoDftv3APQLjdeIQEWHP81gPZOdPUB6F9a5Xr/kNCXZm78bO2X+w+OLLjxVGedD9P5oLvjATe8PtjT9iBvf5Dv+B3T/hBl6ee2/4G3/t5tfYi3/IFu/mNLcf8Lqa9s1IyXf7XkifG7xaBlM0ikel+pAT00YjDxax/gr1HBkyEoFHA8JLLX+A83+UMmNwN6fWns9q9WzYk4+F7utSHWKgnf/nvW+gBnfcht+aPb8iD6mbU8wHY+wHQ+wNkedFv+0GNBrf0A3fpgfYnkUtqwPRGjlX9d+OT4ewD63wvx/3YAtH+wFgC0HENepfE3DqCFSr1ApfODpehaP4V+8MS9Y5ecOJJe2txuw+pJLMbzJnPDrroc09ZpP3KpaujUvf1HhYEZgkLtjwG0LyBsrURlChgX+Zft5zJu19/l3PcLoNGXeoxk+R6e4e1OOvxoYfD8wwKF2i9Q6ycHCw6Qyko1fgrDgFGR7351ZHXM9aJWq8tF8iwLIkbIYQb3lCznsaHgr9ys+mbrmUGTovyB2ekEkGXO6A/p3bT9R5kDvzhkSipo6XSio7/PmPgHABp9o0RqFMvVEpUGdVjsBYx9GLDaVwR59rwJS39R1UmkWpHS+PjEyOmrT5fXORwkA762WN7Z4+7Ni/dbBdBgggyZLTEYhWRx6M81IuluX5lm0ISoj9adPXG5orm9q4elexieZ3k3zzoczrKqjvRb7fWtJMV4cizCMTodrqxbddNXJg8eEyFSaISqPb5KNRggBOlEQTrwXw6JfPnj+AW7085lV4FdRw+KE56GFH5uDj2HYAkzzZPtBHkyrXbelssvf7g/AGJVJ1Sg7YSiTi0ORu2mF8j0T46PnLsl/UZJM+hvwXAZjo/vgYebHt7Nsozm0PWXZ+8TBJkk8giAv+DmgU53aD/05+jiqDQ9NiFq/KJDMSlFTZ1OSLnJsx4tLsyi8D0c2EvzXTbiSn7d3E0pL82MlygjUX/xB0sQFMYmodwoGblHLDU+Mznmq80XWlrtJOUCgoztJND+UDSbml09dtEx0RijWLrHL0gtAfsanS8+TSC+Hm36fNOZM9m1djvTw1Do0AFaA0aHMaWHYVgXWVnTsXv/9T99nBQwKsxXESqW7oL5GzDF1vrJwKBjhfFaYZWFd+MTg0Xgd9335QGNvrmhzfltaNYLM/bCCCODqyfwXxVYcj8+2jzl+9NnsypJ0ua+62IhFNGgQdE9JHeXxU+SIELnOEez1aY9eHPSsuS35h4e+U3C5OUHP/spZf7uS+vMGbvjsvedKrqS30L2sOAejjOour2pSP9hEkKlvv8o/dMTw9ZHXs8tbm9utx5JKxiz9OjjE/YKINeF3k9qQj0dMg9DAsCd/iG61z6K/8vmC6czSts67AzLejsk7p3oS2nIX4jeBADNYfeWwjrLnkM3P1xzctSSo29/EffK7Nhh02JfnBIzaHz0C9MSPvspLS2vjqIIHsg5mJ7zbs9aEdCAQ8xwXEGl5ceIqwMn6P1CtCKZBk+BhwrlaMzUSeS6Fz+IXqXLLqvppGiKdzM0ClVwgnb/xwtIX+krfaWv9JW+8v9x6fl7+bNH3IKTH/QCaBAQ/BxAu11uNwHJx1Dl7TzXzfPdvNsCle/g+Xaea+PYZp7DAJqt5ZlqjqnkwAna48LhcYK+yQKDzmHpbIa+wvydCPoMTpJ24p4OGhg02NrG0MQ+2usHbaacBsqho+waYNCA4baTjq0kYOifSPsGyv4jSKEBQ/9A2pZhDL0Iw+W/eqXQ1r+4rJ+6rHMI6yyMoacRlilE5ySicyJ+/cBlme2yfk4Ckl6IHaXX0LatrN3A2PfTjmMuR1qXLbe9u7C5q7TeUl5nqai1VFW01xW2deQ02i7VOS/UuM577BeqPTzaieo9Hn3Gm8YQC6UrQA2dVktkNuB0iA3gOo3eOVHuPF7uzGshM3PrjibmHI7OuJpR3mmjS27XL/3YPCtoy+ejd12/UtbV6dB4LDimaRjaq4Ae9fIPGECnUwyXnV7yzRR10DOLJ731Y/71upIWAgyF26jS+u4r5+6oNxzbq7tQWGktbCXLWpyJ0Ve+nLhHOnTp5Hd/3Lny0IUzRfltFNqZI2XAoO8B6JnyTfUV7fv150Ne+UH1wrI9a5LWfhktHeQF0C6CTtSnT3xr7fsD5x+Ly6y2kBdqicNlXgB9p526ebXGA6B3rzncVNuZf616+Wfh86brPhu9c6Z00w9zI9NP5UfuOYO+aLZiy8WT+XUdLrQbea1UF8l5khCOf3PN9mWHCJprtxI7fjg09o1VaGufj9259fuE0HVHdq05vObb6KCnF80K2qz/6fj1myDBRg3uAdCnq5yNNubk4esH9l+9nF1zvQZ00yfxlAD6DE4d6bpYA0r209hZ5czPrJx/bqnhlTl7XTUID3TO8NprkDmNRGFbV2lHZ521obGrtqmrprmrurW7ymIvtTtuU0Q2S5xjieOsM4FxRDDgbL4LdM22jVT3j2TXD2TXPRsZMDTHon4Uz+tI4M5bQPvs2EWD54Yee6OH4cUBUb12zwdo1yGaPAqdyCt8PsdSFxkqnaEyWDoL0+dcTJ9vcfTP6XMZz1Zi7XMtx9dxXCOH6TPPtbrv+W/Acgcsf/YCaPDf4L3+G9iCww0i6J57ALqnD0D/T1Q/Wbif0iQepRGN1QZ+u2iHefTNrOepZiHX+RDX8Xuu4yHe+jDt+h3f9bue9t/1dPyux/Ug3fk7uuVBoqFfY9mjB4+/P2vlt09P3/ZwiC5gzC5/mcY30PiIzNRPBVKpfzc8+h+qQGHwUZgFMrNvkM5Pqg9QmCVyE7ZyNo/4Zvlqw4S0iy/Y68RE+x+pzofYzj9wXX/ssT5w14La+cGe1j+6ux5xd/3Bbfk92/p7S5Xo6LE3Fmz6/M9zdz4yWu3bS5//3VIR/kYAtPTbQ/+/AWiDj1LnF7hNLN89YLRuxBcJoXH5NY1OhoMFaZCPCjgIje/JcG4+nuzh6eqmrgmLE56ZGCkBHwO1RIo6dRjaGfCAVob5Kswzf0w5f636LgcqyPtIQggjMw32uYCzOBfVbCEW7c54bnq0UBk6IHCPv1wtVOzuJ98lCNJJZNHPTor9YvO5zDvNJE31YLUv58mC6HZybhd9F4sZe9hOh23/xcKR3x16fLRJpNIJAQIaBgSFiQP1wiD1cx9ELg7NLmuw0Rx/nzHxDwC0RGbuHxTpj5G9r1TjE6j1BVMFgIBgESAPg6ykkJv0l1Qg6TK1RKF+aoJp+qrkwvJOh4vhvHnxuN4T8hsF0Cio/MBXV9dfapLI9JC9TWbEca4LUJrf+fTw6dzKFjsJsnYeRKK44nSDkDWO5NwUVpFi1we+p7nDFpda+OKM+ACQPIOGWizV+yvCJFIUt1pJsH7AeOOcjclnc2pokuuhXPguoAc4IMO5venzUPyj37GdNvJERtXstSlPjjEHoCsjpCsMFYUYH1Ho+2HLo/7BhmenRx25WO5wUthQwfNwA1sD/snzusM3X5kV0y8QTzbAidb54S6D+iDqy/4h+mfnRO08dO1OTSdL8xxLcT0O3s3wvYa8dA/HuHmO6XHaew5dqPjgh+THR4eLlGEiZSgYNyvARvwxqTZAZvIPDlPOP1pQ2on2hMPwGPTgfE+LhTIcLRwyFV3ZQwOU6gEKQ3+ZSRCkFcBFeTd688XpsQfSa1s6CKDdqJ/3kDzQWx43KWb67F3CQd9paJ684szACdGiIL1fkEYUbPZXGvvjORUfpSZ4yYljV6p4Hh0Ay3ucHHruzwO6525Ns33amnNDJpgCpLoBMrNQpgbPd+xu5K8If/mjxNDE21X1XS6GdnA82M308J7bwR7PBBRqAw49RtI3ShujThXu2H9778mSU1fKrhU1VzY4nQ4WHy64hdAw0LlwDkUIKe8N4T/wgJbr/FS6wVNjN4Rdu5BTfeZq2bhFhwdPDBcow/opIvxQT5SahIFagUznNyZCHBI2dFrM55svnMqqJignBwpxjoZnXcaNTT94cGuBSIbUg+AC7SYostlO3qxqO51VfjC1NDQhZ5Uxfd72s3N/PDl2fsqcledNBwvaOx1u1slxLMkzxF2Sv0vDZniQoLvQ+EkRLW3E3mPlb8xI7B8CMxZ+QQa0VwHoVWlC48/zUyNW63OLqy0ukuRh6QDPeqde+hTQfaWv9JW+0lf+NUrPzwC0d6U83Ab3/AxAw/XX4wENNtAeAM3zBM87ed4B1QOgeSvPW3iuk+M6OADQLUCv2HqOreWYapapYtlylilhmWKWBhcOlrkFAJq6xtJXWSqTpTKwEccFljrHAINOYchkbAb9Mx20M44GaWc07dxLOyMop5lyGCmHnnJoSXsoad9FAsLbht0JNnuMoUmbB0OvBAztVUODGbSr22PK8aWra67L+hlh/YSwziEsMwnLDMLyAdE5GWPosUTnaKIj2NmhcHbKnR0qZ8c4V+csV+cXpHUB2bWM6l5N235i7HtYewTrSGQcyYTjktV2s8FaVtlRXdZeXdpWVdpWXdLWmN/SeqXecanOy6DvwWhPBR7tqZVeoTSA6QqoyRXwgWtNrqJ2qtxCF3dQt1upO4325JSifWEZB2Nz8krbWy2utNP5u9cejg9LY1mus5vctihx1Ms/vD9wfmJ4WpuDvV3eeSL+6teT1cMHLdiyOCFKfTY28kpcZEbYjpRFs42BQxbPlm3ubLFVV7Qfic2crdgyYvDCT0ZtjzWcL7/TZCHY601kdiOod/Naqap6m3kbOGPMUmxub+q2dbu2LU8c+8aqacM3THl7XeDgxdNHbIzRnCdcdNbZO9NGbHh/4IJNi+KuXaspaKPOVhOnq5xZjWSHkzVuPTXl3XXSoUvCd6bYu4jS/Ppdqw5rNh5Vb4CaYL5YnFcXozv37pPzPg7ZlnOpvLidOlnhPFbmaLKz9wD0tmWHLC42v43MzK6JUKf+tCju64mh097bMFu6Zckc8/YVB0N/TNoffjmvtONWM3mhhjhZ7vDUU5XO7EbyTjuNGvNqI5hpePy7z1R5cXPq3+Pm89hfpdfE2XXPxxnbawB3zmly3WyxlXW0V3Y2VnbUVXXWV1sa6ix1HbbybkcBRWQyxHnIhOk8wDqjGIeRtmto2y7KtpXsXk92Lcfa/K9wNKLXb8iueWTXAohV2wrStoqyraEgx+ZGyralV/IcCm4bTj1eChBBE1EMsQ/SdRLxYFnjOkxDrzmOhc+nWfIs7lYe4fMVnPkzx0ufmTw8FVTEscWAnplyHqyfvYkHOb6B45qw/LmV59vdfIfb7ZE/d/0NQLu98mceFkbQ3goLXrG+y40NfNx9APp/hOjJtUKZQSiNlATtf3yU7o3Za2b9MNccK7U0i3jL792dD7itv2c7HmJtD/Ddv3Nbfsd0/o5vf8hW9/CVrIHL9eNGzF80cMpOf5XBD/IshQpkhn5yk1Cpk6h2+6q0vv+uCmgxeuZXmH3kmkdUocJgjb9S5wfJ07Q+cv0jweZHQkwDRutemv7T5EXf7o9X1dwJINoeYix/5Lv69bQ+cLcDtflDbOcfaesDfMfviIaHC288tVY/fuy8Rc9N/UmoDO0nDxfKDT9Hz30A+v8SQGfdbpZ/d7j/KD2WrxrvAWhf4Kq/UQDtC76iESJlqFipf3bKvs/Xnb9Z0GR1umjAeRwPect6erx3aPB/UITy7qZ2+9Z9aa99uA/LdQ3iIJ1QZYAkZjK1P1hbGGesTE69WoWN1e4DQIMFNLoZJFhYE8/TNHmr0jJ5eYr/KLNIpQ2QacTyMInSJFGpfZW7UIPLvzquP1Bg7XbxDEXxPAkEh+vBakKwU7hLOdGu0BxLUTdLW1aZrg6ZYPSVaSDzm9z4qCJaFAjtOeSD6PFLki/eqLPayfuMiX/kAa1Ah6l9RLZHIAMSJ1GGSYLDwDRculss3Rkg3+N1RfhlFZ2UQD2KkyfGhc1YnVJZ7yBcDM4/5wbk5RF2/lYB9ODxkaIgvb/SMEBhFOOzI5SDX7NQYXx+6r6vNpzrtrEUCy4DJDBZFB5ema2Hj+J7AmxfgA8zt6T5e8Mlv+BwUWCoMAhU1f2lWv8gLTgXK02PjTMr58XHp95pabehCKEhtj0IGkNXsF64ix5KKDfHwLMIX9XaFXHi1juf7H98TJQIDNA1EoXRR2EUQOpXtSgoFJ3BFcbsW2UdePoD6ClG/SAFRtvRHr716uwYgcyITjf4XMu0QinYQAtgBNM9P2Xvd1uzb5R02gmCB+TNY27M4OcfJ9oftoelwVQBdK7FjZZ1kTlvfnSgnzRcoND7K0wBCjPaZkAQXE0ECuOfPjsYfaK0pdMBSwBgWSmw65xiy/fGnIGTw8FWW46uPoZHleGCQK2PAuy2h06JmrHydF5tG8kRnJtCbetEu815jIlRT0J7xaNzzPK8nSNXhWe/8+mh/nIz5E6Ugx28WIqq3le5c8j0SPXBPIqEOQ+aBkPl+wfQ9a2OL7anvTA92l9p8pMZhYEauLTB9dQcoNzbPyR6xJfH5u3MMiaVpuY01zRbCRcBqQABP5NujsUnFXiykyQtdpvF1mVzuAiCpgiGJhkK+4y4WdrNodB0Y8U5KNgZOHd4HuMfJSE0+snDnpmxb96eSxsicz/fdPGpKeHofXTDg4ZWP3RqpEYf+Z5+SrWfMipAFvHJj6kpWZU2JwEPu/BdXo02B8zYI4VGbY6aGuYwgEYDmXZTFO1yEk4n0+0gmjutZQ3NuWV1qTea0grq7tS3OQkGwgOsN3iYZrtL9/BOFDbcXY6GiQeyo8uWcLYEXSD8gtGJNoiDI/yUewVBGhC/y9XPTg1fsCPzVlmb3eWCEd97rjx30n2lr/SVvtJX+sq/QOnpTSwMqudeAA2XWd7tuSBjG2gvffaIoEn+bwDaw6BtqHJ8F8dZOAygWa6N5VpYtollG1i2lmVrWKaKYSoYppShixm6iKELGDqPoW8yVC5D5TBUNkNdYajLWKF5gSHP9RpxnMReHEcY4jDt0UET8TQRSxH7KCLKI4XGGNpAOnSkXU061JRjN3aF3k7ae9XQtvVeDN29muxegcWk2JSjaxEGfx5v6C9dXZ+7rJ+5rB+7rLNd1g8Jy3TCMhVLoccDhu4MAQzdIXN2BDnbRzjb33e2ve1se9PZ/razXeZsn+Lq+Mxl+Y7qWkF1/UjbtjN2HeuI4JyxrDOJJs7bHFdrOivLO2oKW2oKWmqKWusKWxpuNbVea7Reqeu+UOM8X+2l0vcqsOlqQNIeMH3mZ1Q6tcqZUUfktZB5ra5Ldc68VrKmm6mxUJVtrnobU9JKHE24vvWHg+sWxKafLypoJTPqiZJ62/mUgp+WxH8askP+3PejXloR/MLyoCGLlS8u/yRku3r9UZbjT8RkTx+5cfighcMHLZj3of7o/swTCdlH4q4mJeQkHcg9eex2wZ2WhrouL4CWb25rsjXZ6LLStk1LEsa/uQb94YjBC9EWotXnuwi27f+xdx7wUVVp/3f3fbdIJpkkYMGua1sFXHVddSXTEnoVC10sKKCiKAKCAhZAWpIpmZkkkNB77yWUUEIJvRPS6/S5vc8M//OcOxOi68L+Zfdl331zPs9nPsMwuXPvueece+/3/M7vcdPj3pub+sQXHZ8c+81HC7ZuOLXjYMX2oqqdBZc2LT8MWf7uGzmsd+aOLWfqSancL5bUs1WkpEYtJQUocb51xwutPxyUFgXQm0qZdSUAoOdbd77bdfbE4fPWLjqEvrmuhDlSx5cFpTNX/GtWnXJk7srPObBrT1lJLVNDyec8/K4KgMuQHzLK97GuuVHUrEbMSWPnT0ycowJnDoNm5kANU1xPnKz3n3O5L3nqLrlrLrprLntqqgI19UQJxxbL3B6F3aywa2RmqUzPE+kckTIL5Aw++B0f/JILfMz53+b8/Tj/m1hfPwRaHbQ91AKHQ5LM4KeQPxM0++MBOoOQX9U7TxOomSKVEbPacAhMtoDaP5uPp2QWS9xSkV0hsqskbo3IbRDBSB31oG0YPe/CUzv7sN/6IVk4gu3XjyviSUU6rWYdVMD3uSQslYL1swLWz2DgHqqLyp9DbljWEPaGw37st0Ng4x0UdDjMRMJcOJqbVAhHtSNy0wDFSzOA/icQPbwOGviUyZmot97dYcaTr31j+nDctOye54/fH/b8Ouz/lej/tRL8TSjwG8X3X3LgNm9Vy83bn//w+/7PDR57d7cfWqaakw2A3jQmq8YInqeJsNLcApv9v0FFfyYMWUl6JwBESDhmhgXmBieQCAP6pyVBD0YlrTqY/9B7WpdhX8zKNR45fC/b8Nuw7zcR769C/tuUwK9D/l9LwV/5qn+zdfvTH3/31nNvT3iwx4zkVFCEJYKbp63xh7ATsU2lSP/xcWsBdBj7vRadrjd9vPqOTpDNL8FgR2cEALTB9u8MoCH0WXEdrHE6y1OvLxhnKQr6g6IkgZmoSvZgMbqihGQJ1uPDdtHm3QS7cOPJZwct1hixJasOfDxaoPZssCbpwbG374Qt245UgZ3pzQFoAMgRRsZIkeXptfvLUoavAMWoCdWwNV4PXsmJuCslp1nenLBp1e5SXpLR/aIMi9exdzU4q2IEB/m1cGY6JVRRF8xefbpt//yWqdAB4w3ZCWCJgLZju7Nr7nMDF6zZU+byczfVJq4LoDXGrBamrDiDDfYfUhE64oyoAiERnObaqfnFFhxZYBFryBq67OsAACAASURBVLoLAPTGstogy/HAVkNqCkKomH9bAH1/zzkaOHZrIiyUMceDT7EzTp+JTrpxxIo5q0+EFHCFAZ0mnFR0VBI6EJDqqxpWeK/g+wDgiqjBdBuzXmMwJ+IuEwcyc6sWxltHQqrzsdfzvsjcc+ycS+BFMB+4iv2xAZmK0H7C0cmXUAh/HpFZnis6XdP/6y0P9ZmH9gd1w+QU1PizYbbJaEkwmLV6W9fR65ftugSmNeGrEnSWEN7TkBCKZK441qZ/vpr6EtWzBhqwLUEHFtLJafYXBi4wLzpZ6aIlkOMqIdW6Bsx4gUCCjhpsFeAlfJUPsNySrZde/XwTajm3ozYMDldoa1lJMLFhvt1g/cOrC0bPLiqr9qH6UcBRAWaO1h0s7T95+10d5mpQleKzk2iAVTjoKp9gcjw3aMmMvOJaHy2D6BvdoktyGPUlEA8rEVj3oD6ngbXDVWXprvNdPlmHTk08XkCAxiIYjqD/Wlp1yfnSsb+2IRBG34MOqMrUbwpA1/uY8TmFfxy0IKED+isrGihQ39FAW7WCkNxgbt015+l+i1OHr+s/oeCz9N2zFxUtLzh34FxDtSvIsQI6fLQvIXR+FexMEZJEMDuWFDxAiNFMiRIcI9j2xJpTOHoOrquAzko02lt3daYMX2n4aM2T/RbFpzk0OP0s5HTVWdX7nxap1js75/Ybu3n1tgsuNwETYliljPOCqmNsWD3FMuqhUPnq4MUrEVXPDUUEOxd0AgReYimW9xK8h2JInlfbC17wgW07YIOigs4dnlAReObExfppC47/+Z3V2g4WWCFhgv2HuTeDLc5kebB39tsTdx48h4YJFjyvQ+q8ISwwvKkBsLk0l+bSXJpLc/n3KNE7TngEgbtfjKFDOEd0FEDDpTYqf4ZXdPEMAYDmQyGVQbNKiFGAPkcBtKz4ZAygJdklyXWSVCtJVZJcKUnlklQqipdF8aIonhfFM6J4ShRPiEKxKBwRhUMif0Dk94n8XpHfJfI7RX6byG8RuU0it17k1orcatB1sstEyEm4WAAGPf9HUmhAcjaBsQqMGetDMYamf+CpqTw5hQcL3W/BvgDMcyfEvKG/4IhRHPFJLEvhMECB4MsxhAsMBj4IoLBREN0dBNHeDizooPWMR8d4XwEM7XmB9jxPu/9Eu9vS7qdo15O06wn0nnG3Z709Od8Q3v8JRtIzJcqGkXR+iF0aYteJzHaCLKoLXrjiKT1RV3e8rq64tgHF0Vr3kRpfUXWgsJLaU0U1eklDnkAsl97RxMSjkU2raHUr/ryggjnvEaoJqYGWy4PiwRowkt5dyZYGRB+rLJ93aPzweSP7ZX30pu3jvlnjh81bseCQl5FJXpmfuWNk36zBHab31X3f84WJndqM7/jHcZ2f/LLTH8d1bTv+jZe+WzVnX8VFl2PaRrDg0E9pqCUO13JXAuKxQxUTPshPfXKMCqDnZuyoo+SqoLR9/emx787p9cJE3cOfvf7Xb6eMWjJjzIoRvS0pD43q+eeJ73afvXFV8UUXaJPXlYDfyPorYDmCYns5U+7jt646+n7v9O8/W3T6RPVpN7+5FFwyLvvE/QfK1q8+efxEbbWPP+sVNpVG+fL2cnZ/NXukjjtUyxdWcdtVs+ZSdltpVM4MURarz4oYaK7gGs00VIHz3ir2QDVzqJYsrg8cr/edqPecqvecbnCfdTVccNfXBsu85HmWOaxwu0LclhC3TmFXyswSGbs2C2S6EPyOD3zB+9/nwFu8F+vvzvp7wmSG/w3cqAZy/sFgOB4cygeH88EPsSR/FNY7jxWAO38tUJMF6juAzrTqs5EOXue0tanVBnjRsAthSoZbhm1qVuNuAoYbIjjYbJeFHdfQs3hAFT7LwlFFKA4BfT6liNGsg4p8SQHnjSshSBZaocqfMYCuV5QGRXGHFA9Y64DHTiAUCuLlDnQoRKHXMBZ2xDIQCupAAeNGqAmGxtCjGUDfNNEzQIafhFRzfKpZo0MPXZaWqea7umZ1/GD0zh1tQ57/Dvt+LQRvU4K/C/l/F/L9l0LcVl1yd0Ze1xcGT0yGh1JbEgR6SrfHmbBYCZboOrSxnHi3/ABvTWAij5qWFkxIrHEGu8aYrYG8QJnoKTopxYpFqTatydKqg6X/uHfXbmxD1vxG9v86HLhNAUvoX4UCt0nB/6ov11jyU//42g+JHSyq4YbWkNUSc5/YD4EqDafCu9WH/D8S/wYAOlR83tVn/Na7ukIj10L9W7VGmwYDaCxotcQANFZYRrBEEgBH5Pr57rCFKgDozRhAow1iAG1XCQjuTVb0oW7YyswlJ3wECzxCzdunjmeRWE38LIDW27Q6a1wHe5zB8tygxbMWngjLHM6dBsQKpy4D3ieFRQlEeVEk46O41dvOPv/WUhVAgwWtyQJeFkabml2t31dbth2pVqJ+w7/YggMDOLgLBHxM0kzmijPPDlmsgQO3awz2OB0Gx0Zzginrri5Zw6ZvLzhWBWLpMAfKZ7A+CIfUysb1jWWycAj1Xmrl9nMvv7v07k7ZWqNDY3S2SMlIMpq1JltCmv2+7s78jReqXUwkdjm4ejXGS6NgLPI3fP9vyo0BtBVMew05SZjPttCn/z41K7FL9r295j7Se9Gjr+Y/+mreL4w++Q+/vvjhPovaDVg8fOqO8nqCFVg1rRpIwCOiElauD6AT1MUTuJ7b9l9c6SKjNgphtTc1lmgbU6090CsA6IE3B6B75YKRCPQdiwYD6JaQKzIDXUQGTt5y4mJtVFOPOwUcFKR9CEeizT2MEy2GIgCmBXSY9nXnnui3MF6XmYgOymSPS7W3MAGjRzXfslPOS+8unbv2TE0dqc6ySFehyYBpbliSryryVWBxkcYlmzhNTWUdMSXvcLshixI7wBiemOJIhAlFB3QlkzXJYH+y74KZS44pADSvymr7xW4g6DkmY/nxNv3nJeCxGtTuMJOUpdXZ443O1l1yOn64Yk3BJQ/JYSUsnizAvRC/wGGpmm6AlFd5WZH2Hav5ZPoe1IDj0kBNj3G2XZtq16SaUV++v1t+r9HbzpW6sR5cxh0xlLflDBpAWhpyWuidcSY75HhUL0bQix1oANm0p5SgBHgsA4wvhAFeo72XFTCkhuR86E0oJF6NSEUXqvuP35Kgc2o6gFOKFgC0VQMmJ86ktOz3fygoPl+Pxg+cWE/BNhg35QGNhjXHhpPPD12i7Qip85JUAI2zGePZhXSckzDrjjTnA93nP/Zq3otDFvYes/aj9MIZC4/N23hh477yQ+frrlR7gwQrSwraKSEiC+josM+9jEZYIMAiaIhFPG8FEwC46vFM3vUAtBGNP9aWpqz7uuXe3S0HjR63w7yvWWuwJELzQKOrAzU8Tar1nh7Z0/IOXUJnRJYgKSoI06M6fVVufxXPlcmg6FfPPvpfXoYVf1iRDaActSjIr4hTFOK2FQqrTRZyPeKWEcI9m+aEag9VfMm9tahy8eazX9uLeo7e+shrS+JTLS3QWA3rCSwJxkwNtmBCPa7fl5sLz1QFWQ63L9WxBe6t/wmXxubSXJpLc2kuzeVWF0yfGwF0LOCCied+8Ste7CnjQBdZdKssKCFeCXEhpRFAUyhkhZCVgKz4JMUryR4MoOtFuVaUa0SpUpTKRbFUEEsE4ZIgXhTEc4JwRhBOCcIxgS8W+MM8f1Dg9wn8XoHfI/C7BG67wG0TuC0Ct1Hg1gvcGoFdLbArRXaFwC4VgEEvFNj5ApMvMHkCMwcLQh0CYwcGrSYnBGw3m6dn8tR0npzaRA09KeoNTXzJEWM4YjRHfMYRn3JqlsLAcC7wARcYygbeZgNvsYFBbKA/G8AO0b7e2JejG+vryPrSWJ+R8eoYT3vG8zLjeRFLoZ9j3O1Q0O6nafeTtPtx2vUHuuEhuuEB2vUwZtPPMx4j5x3I+z8Vgt+IZLpEZcvMIpldEeLWhrhNCreNZwsJqrg+cO6iu+Z0ff1+INGBfRB+eK0iCquo3ZV0QUVjksOoeneHajMNumn4ZGsZswWHau6hvt9Zzpxw8bWkFOAUUlBIXnHT8mmXgLZ20StUVhPnTtcVFZZsXnk8z1wwc8Kab0YuGft23kevZb3bdfabKd8vsO4sOVs337qz5wsTP3zdWl9LHqrhtpayVYS0Y8OpMe/kvvry5GGvZi7N3Ys+2VbOVBJiVXXAOX3LkI4ze/1lUs+/TOqFo2/KFOeMrSUlnlK/uLuS3VCKgtkIGRpZNdD+lwZEkpUJWqRFxcXIhdVRlwx0mPuq2YM1HPpkZ3nMoLk0ZpoRq43tP6HMOEtkQZQ4s7srud0AmpkD1fTBGqqohiiqDkLUBA/VECcbfJc87kp/pZ86x7LFIrs/zO8O8ztC3BaF2ygzK9EpQydOJGYJwa95/0esrz/r7c56UZMwsd5U1tsJm7d0Y/29OH8fzv8GaOqBOw/B0xtD+eAHmDuPjJk7j8OTIl/zwJ2/Bb0zcOeZMeichbmzswl3no9zci7FOQZXSlG3jQ1gWaOqnvmdMbvnQlncH3N8brTdOAHaZ1HVPp9XJKDPinxFkUsVuRwMc+QqRalRQrUKAGgX2OkoXnDXCQVC4aC63CEGoJlQmIX1EFEFtGrBIcG62yiAVtTAADoazQD6F4bGmJMAS1zTgS7p5sQZnOifdxnt3UZ8VLD3j4r/txHPbyT/bWLwd0rgtxH/rxTyV+7LCdZ8w3NvfZ2kz03QO+PhsdwR38QU4pYf1L9/xBsd6LEwTo8eFLMHfTls8+Z2dN1/8eRtocBtiv/Xsv/XSuA2OfAbqirBPj/1oV7TkvSWOINVA0pYe5LKQW71IdyierulFhxAiKRzpZ6R6Qfv7gFuyIn6rESdPQkTNNUXRau3DZ1ScOhsnSqnxMAO2waFwtcH0MCAAUBLW/eXdRy1Js6EwTFo60DeHmeENGIag00/bGXm0pO+IBbEwTIQOer6e30AbcgCRGK0J3S0p4xYOWftuavwh/i2LIqPgeLKWMaouhOgm7YAxa3bceovQxZrDQ5A7SYwdsdkDUxR0Zb7Tti0/UiFarh2MwA6HDVEgKlFdGifmg892XeRCn2gp2AArTVlalKz7u0x54NpBesLS+s9TK2brPKQNV6y3kvWeug6D4ODqvMSVW6iykufKnHPX3fylfdWtO6MhjUL2n/U45J1AONaGK1xqY7Zi45ervRjXB3ClxP1ChED0Bga3ahNXB9Ao1/JAAmnPifR4EgE8Wz67SbnkwMX9R63fvj0wo9m7P14xp5fFh/O2PverMJh04vGpB/KW3WmPsALEo9pF+yGAnO211NAJ0aZoBlVi9boaNt3abkriP8ggnPRyY0mHlhrHDMHxq7b6UtPPDPo5iw4emVrQAaelWRwxBnAJaCVHtISonY+KrOQ5W6gygQ3BVWuHFF4WZmcd0RjdCTp7Bo9QDeAsyYQpSbpsx7sNbfH2E07D5f7CQY3tLAMuPN6PRFIaJDbvO9K6shVd3fKSsJK6jhYuaJ2Imi9rTrkjM06SAtSOIR9eVS3kwi4OmeuONVmwEJ0REkwDWlN0FvwbA1cFh96dW7frzYdPFVHcaLa9RSc/lO9KwmDr4IMjB3LsXFuPflMqWdKXvGjfeZrU21YgGyPh2UWNpwP0Na6y9xn3l527KInauQODtmhzBUnXhq6NBHrdjXYqx3nQgS9eRwaQIav2H7wSmm1v9ZN17qpWk+wykvV+og6D1nXwNQ3UFVustJLVnuC9S7vnpM1/cdvS9A5W5gcWp0V1TB6baFP16RmJ5kcr3+5dd2BahmdXXRbpihh5SaTEIYYjt933t1rzIZ7u+UlGHISdZlgEZaWFZfmjNM78H2aXQOpIC3aVDtMSuntyeDOATtzV6ecdgMWD5607Ye5B9bvuXjyckOVi3QTHCMoMl4PgZP/hdVHTTTS4Dx+IjarwSk7rw+g8aAHa4/A1QTSOd6uy0iA1UgW3KltWp0T7iSN5nu6O8bbC0+WeCRYmyHiE6uoCVabzkFGflzwFCXYQWOjc9QCJCkiihFQN4PBkBSSJFkQRYLh3AG22kVdqQ6eK/fuOFrlXHN6+PRdLw5dfl+XvGRDdiLqgyYHanuYPqNBLwdMY7D70P098/pN2LDvTBXB8tfmC69/TWouzaW5NJfm0lz+9xSsJVAZdCQGo9UbtEh0ARI2qsOZGJSYMTSedw9JioLu4FQYzSghWpaDshwF0KLsEaVGAF0tSlWiVCGKZYJwRRAuYwB9XhDOCsJpnj/B88U8AOhDPH+Q5/fx/F6e38Nzu3huB89t47ktPLeR59bz7FrMoFcJ7DKeXYJCYBcJzAKBmdeEQWdjBm2LYWgzT2fwUTX0dJ76gae+V1MUYgw9EYO/8Rw5DpPoz0EQHfyEC47kgh+ywQ/Y4Hts4F1WdYj2qw7Rr4MgGgSt3VhfZ9bXAWNoPeNtz3hVX44XGPefac8ztLsNxtCqJvoxDKBRPEi77qdd91EN91ANd1MNd6KgGx6kG9qx7m6c913B/6VIzJbIPJlZFeK3YO65N8LvCfO7Qqha2ENB6mxdsPqsq2E3xqnbyqM+EjvL2V2VnBoFFY0B31H9i3c22hnHaPW2JgYU6M0W/KagnN1fxR6u5Y7Vcydd/Dm3UB4Q3YwcYGWCV3ycjN4HOVmUYdVcgFPQr4B1cilbGpA4QRF5WRRkmldOuHiVF++pZC94+QAny7K6WhGEAySvXPIJe6qinsvRRH+xXH+NGf9+FHiHd/xYv7yrQmXKXCNi3tWEL++5FuDUvAfXmJo/cG8lV1jNnWzw1wbr/HQpy55U+INhfn9YOBAWDuLYG+J2KMw6mVooEjYh8A3v/5D19sGG4K8w3hex+P0VfOqNGDp3wNy5K0xR+Htf486BQWAy3tRkg/i0CXf+CofqszFNoGZg5X4m+DvTqAE36p3nxqw2FkncUgkkz6ui3JnbIHHgtgFpBoXtsrBTFgoUbPcMnjYgfC6SgT4XQ0jHgT5LWPss4qyDECUQUfpcgQF0Nbi3h+qVkAsDaI+i+LDDexAAdJjEgc3fmwDomAe0pALoRvdnrIaWmwH0P4PoGeYk6NCjXWaLNNBBJ+LHlZadsibP7nHqTGuRui3i/VXEextf+xux4Xdh/28F/2/o2t+u39yuz6cjkl6xxetw7YETblYjg77lB/XvH4mvOJP0WUmdMhOMlnEzeh4/dF/Ed5saYt1/CbX/HfbfFvHfFvb+au2GP+ne++Lu1Iz4jtmaVHCzBRNe4//RSr7VABoW2p8v83xqLrq7OwbQMB9gTzJZtZBhzK41ZiWbHEOnFBw4VaPIUbQRwss3bqiAxgA6xLLS5n1lnUatTUhzJBnt8SmWBJ0V6y7tiakgstN9sCJ90XEvuk5ipwlYrv0PKKCxBYQT3nTIMny0On/jRRVAxwAIVk7iw8Ne+1EATXLigWNVrwxd9q8H0KGYJE9x+ahen614oEeOCqATjI5kE2RB1Ohno5Z/Z9c57Yeuem9ywTeOo9/NPTY59/CknIOTcvZ/Zd8/0VE0yVE00XFgYva+8Y69X+UUfWE9iEb4J/ssaWnK0eihDqHrtc9KSMnSGOya1LnjM/ceO1sLTiRRAK1eHP5pABrVWzKqdmB21tuNljiTRat3JOqy+43btHnfJYbjaE6iOfmXhkDzfoajWU4QBLgihkNSCNLghTHBxLfZ1wPQ9mSTU2MAATI6lc/0X1rhCmKJiKrXx1MnUZbdKC2PKvlnLipu03/+zQHoHCDFwCXtqllTUkq21ghgcZz9YPhGWAzLoKHJiGGpxk2MthRqjPZk8CayA6XFOSfjU6xane3xNxYMmbr71GUfOi8h/JyBV2VetyeGQhQjltSyr03Y2rqzU6uzJpqyW+gzEnSovwOA1uitqDN+MHX7lUoXPj5V3wr9UQ6HzStOtem/EB0RGgoScZNTuwz6q4dfnTvom63HL7pZXsRiHGwQHAXQkUh0uajaIQFAow2W1pC2leefGbQsOS1LawJLa1jvAv3IGg8jg7Vlmvng6dpodh0l7PNR38458Myg+bCTMG44YVwCVAoDpsbgfOKNBcO+3TDOsmOCs3B89qHxziMTcou+nrvrq+w9X1kPTXIcG59dPD7n+NfOY5OsBz78Ydfzb61oYXT+LjUj0ZQJfNOYq0113q6HGZ2On67I3XIGJwGUxIgoYTvlXw6gwRcCskJOnlPUdsiS21MdrVIzklNmQ29NccS/YoYTio7FhO4xMuN06eDNbchCg2Qc+GvbbjdltDCla9McrbssfKTbgvZDlo+csWvOupOny3xBWhBFLhKmZfAbwRMX6qq6kJo9UZ2/ux6ARg21hSFLY8xE7TPemPv7lNwWOksiGu1THdpUx+2wVCUb7ac2JbNlmuWJ1/PmbzpP0WIk2m1EdW7gOgAap4KFMwjJYCNXcaZCCS8DFFhW9PnI+gaytIbZVlTtWH5ybMbu18as/fPbix56Na9117w7OuUlpTniddkanVWjz4g3ZiQabahakgw5yfo5rfRWbAWe9UDPvEETNx44U0kwfOOY3wygm0tzaS7Npbn8x5QbAejojS2esQ9HA+eHkENAoGUISVYEHJwss7KCgpFkSpIJSfaLsluU60WpWpAqeaGcF0p5oYQTLnHCBU44ywlnOP4kyx9n+WKWP8Jyh1juAMvtY7k9DLubYQsYdgfDbmPYzQy7gWHXs+w6ll3NMitZZjnLLOOYpRyzmGMWcswCnpnHMXN5Zg7P5PDgyGHnwRjahr2hzQKVLuAUhXzUG3oqT34f8+WYzJETOeIrjhjPEZhEBz/ngqPY4Eg2+BEbHMEGPmAD77H+d1j/ENY/kPUPYPxvMv7XGF9vBgTRXRlvJ0ZNVOjRAZT0vEKrvhye58Caw9WOdj2NMfTjmEQ/Qrseohvupxruw6GS6NYUfPIg1fAwFUXVf6DdbRi3nvV043zDhcAEMThdJLNFepnIbOKZ3Sx9AAVH7+cYFAdZ5ijFnPJSF6/4qk82UMfqycIqRuWtwKYxlt3V+KYR3ZZfszzeiSl2Qew7uytU+2MOWC2k2kOv6hu2MPqe21N1DWfvrmQL1cBfKKjgdpRF/S7Q1sBAuYpTQ83dh76/o4khhsqFC36ye7GdbLrbu68lA8SBP4ntbeP/Mvuq6OP15GkXddnrchGXSeYcy57kmCMccwjHUfReYA+KzE6R2ShSSyVUt8RMIfAV73+P8/XFQNnAenUYMRtwqPbfKbFPTHDSfR0ZmIfoBgpof2+cwbIvaiHYSXxIjDuPwB4vn3JRc+cv8bTHJGh+qB3CpMhMgVK5s0Wgs7CfTLYAxjL5IqOKnZdg55nlIgtWGxK3FqPnjRK3RVLdNvidMt/o9YwzDQoHwVddPCSJRySxWBZPyOJJnPnzjCydlaXzsnhRli7J0mVZKpGlUlkuB6N2sGuvluVacG9XrsmfsbF7QFGCSohQrgFoRjXhATeeMI6fekArTRXQETW7aTOA/sWRqEPPxth/Qz8HPchpDbOTOmTc+9rsjZvausviBM9tvurfHCx+aOXG57Ztb1tx/k7J+yvJ99+HDz88currd3eYroUlxhg6q0LLW304/1sCLHRNmUldfni637c5C9uXn2upeH7N1f363PF7Nm5+ZvPWtmXnk7mG34R9vz559P4vZ/dq3XlWnD47LsUZr7fEd5oRb7Lc8kO4JXGrATSMH+dKfSMz9t/Z1QHUDGStjkSjBeTJWOeYaLC+N2Vn0ZnaEKzwjsCNDQxeSsxH9+8WvEA8xLLipgNVHT5dE48hAtBnwEx4vgH3Lwygj3kDHFjOhnH+qkjoH1JA68GuOrGDreOna5duL4F0ro3WClEBMsYlMMjihd9XQ4yonCsl9MNWaDHC/tcBaIwTZbw4Ltzgo3qOWnNfj1xwG0AjEmB98IBOAHmsOTEt+76ucx/rPf+pvgufHriozYD8tgPy2w1Y0Kbvwnb9lz7Tb0m7fgvbDZjfpn9emwHzn+q/4JE++Xd2yI432FsYrC2MmZpUcxKYGJhvN5hbmJxfZBYePlMP0EvdCWznFIlmuvsRMPr7beK6AFqflQzmIZY4Y+bvjZCjLNGYq03JHjxhS+HRUsghFsGWtb8oMA0Ww2CCLKOLIa+E8URHSAnJIUXE/snXB9DgyRBnQCOJNSnV8eyAJVUuIqRqweEeXW5sFbKKnbE7MYbR4VmLi9sOWHCzANpg0aCrD7r+moBLJoK42PxA73lTFhy/ofMJWHPA3oCG5Xy5f8SMXWDIq4esg2iXNLBYxKr6nj/Vd/6I2btLa0AfHkXrTXrLz/dEVJmi3OClB0zc1rpLdrzOiioK1VKCHuyPEwBAg+37+1MKSsoDoJoJR8XmKoC2rDjZtv+CBMxGsQ10VrSi9JYn35w3fMbuy1V+QRTVVoanj3CauugzkVrTqgc0NMWKesK55vSzgxe36uhUBwG0KXSlTgBzniywpNBb952oxfdDAKBdHnpSblG7QQvjMYCOB48gm1YHABr23Ghr1dH+x9fntuu7sM2AxU8PWtR28IKn+uc9PTCv7cAFzwxY0mbAoqcGzW8zaPGfBix79s2FT72ed1eX3N8bbb81Tk8C8uuI0zvRiY7XOVE/MoxYZll1UrUOkcDMRL45BTRWhEf4wlMVI2YVPPJqflJqDvqVJCMYhWv1GSpGRwNCvNGOTYGc8SYHOqLf6TLiOlhapFnjTDZtala8zpxgtN3ROfcPbyx6ceiKN7/a+F3e4XX7yysaAqQIEzVKKCTIQiQi4VkveDxVe8j1ALQx63aTrYXeHK8ejsmp0UEWVhgVjfbfGSwtsDg6UWfWGm3arvnvTy04eKw6JIUlbF+O05XEriC47f0YP6Ozx2PHc6yIh5ywYZIRy+uDRedqV2wvmTbv6AfTC3qOXa8bserPQ5Y8/ea8B3vMaZmWDa0L2Hd6vGmGFoZ6MINKNIHRSpzOijoXJI/Vg545gQAAIABJREFUZySiPm7Ierh33vtTdxy5UENxQgxAN/Pn5tJcmktzaS7/OSXysxGJXugVHJgbRdS0FXjVZ0S1HpPg7hnd0oVEOSSiVwUgNA8hC5IoSOjGkBVlSpQJUQqIkk8UvYLo5oV6XqjihFKWv8DyZxn+FMOfYLhjNHuUZg/R7AEce2l2D80W0MxOmtlOM1spZhPFbKSZ9TSzlmZW08wqmlnJ0MsZeilDL2HoRQw9n6HnsXQ+S89lqVyOyuHobI528LSdp2w8BRiapzN5Oh1jaOzLQWGHaErF0N9EHaKJCVzUmuMLjvicDX7Ggia6CYkOvMP432L8Axl/P8b/BuvDJNrbnfF2iZJoDybRXmzN4X6Rdr9Au5+l3c9gQTSKP4JJtOtRTKIfplwPUQ0PUA334mhNNdwFsuj6VhANd+BP7qMaHqEbHqMb0F89han0nxj3y4wnjfW+xvveFvyjxOBUibRKVJ5Ir+TorSy1h6UPUNQhij5EUYch6KMUfTxInagPnq8OVFT4qy966o7V+4tqqAPVdGEVvaeS2VnO7YyC4B95Iu/GyuLdMfJ7LSp//M/rfFjxU7jcVK38Y/9lDJFjrz/5zt4qZn81VVRDH6qljjcELnkaKv3VNYHKBuJSgDpF0Sdp5hhFF8fiKEMfZun9PL1boDdJ1DJUPxKZKQa/FQKjOf8HnK8vBxkmO7BeE+s1sh7s6+1JwdLmvzCeF3C8iP1VXgGvFYDOqXimIeawAdMPvcGbxf8m6++PubNqsvE+zmz5IRccic2dR3PEWI4Yj/3HJ6vcWaCmC9Qs7BJjFmgbdo/JgaSCTJ7INDHZAOi84qd6Z24zRs/bca7OAlnYLYPkeR+OA4CegTsfVtEzjuM44ecpSTwLIZ2XpAuQDlQqwXlBSyWpQpIqJbkKR40k10qQPrReVlyy4sGW7j4ZADShhAg5TMpg+N4IoHn0iBCCJ2sx9FPujB8aoiaf1xx+mgH0LwxtijnRmKFNQ48x+fE69HBrbt1t1ksffHn55J1k1e+unGu5anPbYTMH9vz0o8Fj3s/M7XLkyAOeyoSLZ1rPzkt7uu+klh0ysDexNfaoduuP6H9FgCDOmHlH16ndP/l8y452tSVJ5Rdabt35x7EZb7w++sOBY4f+4Oy8Z/eTrjJNQ2nCus3PP9J7KvxV+9yklJz4jrMhJdStPoRbErfaAxqGjfNlvk8y9t7V1aka6Wp1dtRrNKpDN2QbM7/z7fYDZ+oUNU1aGBuNAZ+6ev2HfexTFqIZYVlBmeHDlRq9WV04D6v4YWFBlqp81A1bnrHkmJ/gsR1oDEDfSAEdS3ZnvqOzvfe4TRv2VUXUGbxrY6GqCIgxOgDQCispV2pYw4gVOG3mvxRAA+dUVdANPrr7qA33dM/FzhU2rRF8YMEwHdTQZpyLDGSzLYworIkGcxKkAssCY1zg1DnAXIxqwkZsmGtUQZJDA9sxJ5gyVZ4VD44cjhFTC/YW13CComIokJODyTCkAvtH0cx1ATTwSpjhg/1vYbS0MGYmGp3xOkf/r7cUHKuQ0RVOhcS/NDCrRPUmyRFZVLOYXUX/FGSZi4SUqPHd9Tyg7WqKyySj7dn+CyrqAjiLndoYQmq7Um03Ith5I6ROqkSU2UuK2w1c+M8A0NAeAECbsL+BIaPNwCUZK06jq/4N+yI0fgWEo6dLyPen7Y7TZ8ZDY0Cn247T5aHWYtfq7e0GLPzCXugJMHIs4d8NdZ+ouuSQwnHsO9/uuKfbnDhohPYksMSxwjwTNGOr1mR/95td5y8TSlhUwGlBVTHLcihiWX6ybf/5apZI8FlCr6oDht6CduZz84EqFyniVIhgugENT4kZaCgxLTVORIgfmeq89IJt5196d+ldnXIAOutxc4KNO/F4iOrQWXiiDj9Mga9EvZv9Ovdwu0GL43FHwxTemqg3J2Fui//QmpCqknRHvAnSKmp1No0e/he1hBZ61McztOC/7ExMQbuNeoodDsGQkWyYg7pMHJxr1AGdSXrLi+8snrag+CrwUjzTFr45BTRud+jpL0DRW4rKRs7a16bvirs6Z6M+G29MTzCZE2KZM+NgLEKH78RLr2xgToWOKNWhNUIL1OrRj2ai1hUHWnhwjX9m8MLXJ2yZmn9ke3F5vZeSRQX8McDgQpZh2UkkOtXy9wG0KquHEQzyOtiSoQZyNDqw4camKDkauKZbEvUW1Op+3yH7z+8sS59/tKYmIMk4CWFsQuVnp7XQT8tgA62gUygpCs2wlyt86/eWTFtwaMh3m7uMXPfc4IUP9HQkpWbinMbggo2OND7FiboPmIyb0uONs9CvJxktsBYnFQbG240ZcTDEQWcHNm20PfravFGZ+0+VulhBxHsQvv46gObSXJpLc2kuzeV/V4nEUoP9LYAOh2OSRUhpHUtQiDOuw6OUghk0uo9R7+pwCHBtRhHipRAnKZwks5LEiiKDQhBogWcElhVIVvBzgovnazm+muMrWb6c4a4w3AWaO0WzRym2iGQLSWYvyewhmV0ks5Okt5H0FpLeTNIbCXo9Sa8l6TUkvZqkV5L0CopeRlEoFtP0QppeQNPzaSqPpuYy9ByGymWpHJZyMpSDpewsbWNpC0tnclQGR6Vz1GyOmslFNdEopnDkd1yMRGNN9JdRTTSQ6FFs8BPQRAeGYxKNTaL9qjVHP8b3OuPrw3h7xUh0R4CVHgPt0dGe9rTnJYyhn8ckWk1XCCbRlOtxCjTRj4Le2fUghQJg9H1U/T0YPd+NeTRG0uh9/d0YSbeK/hOA9SOYSqOtvQBI2p3CeEystzPr68n73uD9Q/jAcCEwRgx+LxHpEumUqAU8tZqjNrH0ToraHySP+InjPvKEjzzpJU65UQRPu4kzKFzBsw3B83XBS3XBktrglepASam3ssRbfd7tOuPynXH5T7uCp12B45Cjz49ej9YFi2rIg9eCUqMIh/r+UC15rD5wAv4kcLIhgP4cBdoU2uAFj6vUV1nmq6gJXKkLltYHr9QHLzUEL7iIcx7ibDTIM17yjI887SdP+skTQaqYpg+y9G6O3s7TG0V6mUTnS1SWRM4UiclC8As+8BF4efsHcL43Wd9rrLcn6+3GeDsznlQMmv+KPbufZzwvsb4+fOBTgfhWCE7kfINj0Lk9/pqqdO6AoXNn7LDRHWekxA4bIHbuz/qx2DnwHnDnwHCwEYcZi8841WSDALEzalQc+T1uYzN4EDtnNBE754jAnfMxdF4osoubiJ3XgNiZb/R33izx2zB33olDdXneKwn7wG1DOCAJRaJQJAmHReGoKBaL4jFRPC6KJ3G2z9M47ec5nP/zgiheEsUSUboiSqVgzi5VAoCWqiVJpc/1OFyi7AYzd6DPflkJKgqFzXZYCIVXFCEUgvw3MBUFg4ESdVj5GfYcUZGTGs0A+pcSPXA2hOeW+LRcrd6h1TmeeHXa+98OrDzf8syJe+cu/+uA8e883GdmK5Plvo5m3btfjTP32LKj7fEjDy9Z81KHDz9v3WVWAiS6iabIa+q/0WzHcZ0AY1+95f4eUz/+/q09+58sPvrQ/JUvv/3N4Mf6TmvZ0Xxvl1kvDp706ZT+G7a3Kb/Y6tTRR155d8zdndOTdTnJKXM1JkuzBcctAdCqQ+75Mt8o8+57uuXEq6JIXRa0f3xGYDDRZQ6cuGX38WpRVn2fFWw7Fr4hgFYPgaREx5qzLw9dotFnokaSZHQkYmYEvQkgUZZu2LKMJcV+io/mo4r8QxYcuPZsWqO5dXdHv0nbdhY3XA032oBG79HwBF8oeucGu66wklxSwxiGL0vQW/+1ABqAr4LtSgBAd/tkw91QvVktjQ5UCS0MZvS7IC2ERGSZLfXWJJNd08ERl2ptpbeifwIeAmlkdoIhG2pJj80K4ENg98l6eyLGVRgeWRJ1tiRDVhJ8wT5owuYt+8spVlKiyFXGliZRAH3zCuh4g10D3rUOrQHLFYGOgfvHmxM3bykuFyIx3PtLi+qKAXlUIJkYzsYIc7aCDPO3MUB9XQCNwbE1UW/5U7/8shp/KLZH4WiFoK3EdK0h1a4YcvSlLy1+ZtCimwPQuRqDTQOTN1nY2tiGVfYZzw9ZYlt1SgndMDGaqhIGAH2yhH5/6h6NISMhFZ1cdCxom47opUdvf3bQoq/nHKA5ESvGYXpBrY/rbRomZ5SrYfGDqbvu7Z4XB3Mb9mQA0OAh3gLtLaTtzRoyqeD0eSJ8VUKhNn7UftA9iwqg4YIIOfSwdUN0JsnyzICFo60HazykJAk4I2IjgI5FSBVGY4/CMCQHdQe55bsvpwxbjhNp2vGAY4H2bMiGCjSa43S5+07WR2BLMqqPWhf3Ve6RdoOXoJObqFfNi62Q+RZzZJin0dvjUm1x+owEI3TqhPZZd6SgSz941MTpMuNS0IewSiBRlxWfkqk14qU2sMjDkZiSH2/K0qRloA+TwFfa2m7gwgnZRVdFEd+kyeGQeJMe0OGwLEGOSNlHsnuP1304dd/LQ5fd19MRn2pGPx1dh4H2X4/THaNbFz0OgOz2JGDi9vhX0JGi37Jo9ZmJBrT/Zrg/Mdnu6uz8U/8FH83YuW1/mc/LojMcNVnGszZqZ7puEkKYtUpKhaNGbSxZl5VsQuNSZgt0gMasVro8PLpaEnGrizNl3t1jDroKbN17kYXZrXCjnv9nRxV05OD9HIZ1v74gd+R8vXnpsYETNz43OD85LRM1HsiuqctI0mcmAYA2x6datamOJL0zIQVSHGvTUNfLvqvDnAd7zHmgZ06rzna0A3Gp6ag7aE2gVYcpB4Pl8dfnfek4fKHSy4vQMcONd8TNIujm0lyaS3NpLv8R5ecBNEZA4caABacYQzdh0JADHYw4sKYjBqIEBfJcqxiak0KsFGJECFoIUQLOeidIFC+SPE/yLMkxBEsTLElyBMn5aa6B4Spo9jLNXqDYsxRzhmROkUwxQR8k6N1BeluQ3hKkNgepjUFqfZBaS1BrCGo1Qa0kqBUEtZyglpLUEoJaTFILSWo+CorKp6g8CmD0HJrKoalsGki0naGyGMrKUhaWMjNUBgskehYm0TM46geOBHcOlURzKokmVU30WKyJ/gy8FMBRQSXR76sm0SCI9vVnfH0xiX6V8fVgAHd2or0daG8q7dFjDP1Xyv0S5f4L7X6ecj9LudtRrjaU62nK9UfK9QTlehSi4Q9UwyNUw0PYjuMB1aOD8/Vn/V/y5DciPVkgx7De3hhAq3i68bU1RH1r8PQAm+mHseNHG8b9ZwDT7lTG04Xz9uR8r3G+Nzh/fz7wFh8YKgRGCMQokZggkd9L5DSJTJcpu0zNleiFIr1UpFeK9HqB2Sww2xhqL03vJ6jDAbI4QB0LUCf81CkfEGEID3HeRVxoCKK4GIsLDcTFWMDnbuKClzznI8+i8JOnA9SpAHkyQB5HW0ObZej9LL1XYHaIzBaR2SDSq0V6hUQvluk8mXJIpFmiZqI9FInJIjFWCI7iAx/xgQ/4wLuc/y3O9xZUkfcNVDOstysgZncK7X6Zdr/IRHF/G/z6Iuvpyfnf5/zDgCwDgP6LEBxddjJ988LM7O9nr8y2SIwdK52NWOncEdP8bnA2ATq/iu2/wWQDuHbgLS7wDlbEv88FRmDu/CnOZjkGt5YJ2GH8W3B6AZU9cGceJxUUaLtAO7HDxhycUXBBzGRjmciuELmVIrcaoDO3Hps7b8Z5Bbdi9LxDgtSCwJ1FYa8oFIrCPlE4IAoHRUDPh0T+CI5iSOwpHBeEE4JwUhBPC+IZyPkpnhfEC9h+/ZIgXhbEK4JUKkhlglSBLdpR1IiSSp/dkuyV5IAkByWZkGVSlilZoRWFRQ/LYM0Hd9/o8U1RQrGIQueoaY8SjonFVJFe+EdjSzOA/qVEr4MDPdYmtrfEd8iM01vjUxwpgyYsXPLSwUN/mGTr9dLbXyamZtyhy0oy5WpSnQlps+/vMem1sR/mLzNs2tTu7YkDH+r1g9akAugog7625WYA/ffjTr2jldH2+BuTbfNSNm5r80NO15T3x2i7zEhInd0CpHy2uzrY7+45s/dXny9e98rFI8nDf3j98VenaNETr362xjgb6/tu/VH8z8etBdDYsDUCHtAZ21p3dcL6d8hP5QADaBNeBwCpxqx9xqzbuL+EYlWrTbAXwyu9b2zBgQa3ACF8l3f4+SELtcZomjisDLXCgnpTDvqJlPcXpy867A3SsNof48X/LwB9X3fH4G+3F550YZu06wBo0ARwkny5kjIOW6r9HwDQ6K4vCqCZbp9uvKfHnASTvaUJAHRCqiPB6EhIyQLggiPOaPttx6z/7mhFnSVBb443AZCK09vidFlxKSgg6ZYW6z3BLUEP0wMagx39V4sUc/wrqmgdfTnz1bEb1uwpCVK8BBcYOOSrUU/tcIzw3sAL4voAOtGU3bLD3CSjAyYSINerLdmQjaL/hI3bii6EQuyNPaav88vhq7J0NaxcvRq1ooJ6BxdoEF1GxBAGazcC0DDmG2yJJtuzA/KrXJQ6y6tCY1VcH76qasLVxhKGW/SQPGvxzSugc2HFgM6eZIS+A7uktyWZrM8Pmpe18sYWHFdjDt0ojp4LDJ2yOzHVCuLQFEuiDuzOo5ceHQDor3L3UwwPjPQfA9AwGRKOAuj7euTFobZkykpSATQKk01jMiekWodMLjhznoxclRsBNHpskeSwedmJtv3mq8sONCa7BlTG9kSw0zE//ea8kbP3VjQERZ4H5BgCbIzZcSywO0gk+qwEALrexyzccf6v7y2+s4MzCqAhBR86wGzsNJKp0efuP1V/VQXQSqTOzX+de7Td4KXY9t36YwBtwzTT/nujE9sZZ2phCdScO1LmJqXlakxZt7c3x+sdLVNRoB22tDBMj0/LiDOaUSNJMDl+397Sov3M+JQZ2vaZ2vaoYzofe3Phx5l7rsro0UwKXW20UP/FABqNQIIkXZXConJVYDj21Hl35rJjvceuf6hnXmJ755065x161H1ytEYntFuTJTHVkmQC3TFMMkG+x0xUybBeRI+RtN4JOu726PYGUsUmpuU+2CP3w2m79xyujsjoEVKUsO+yArea4RsooPU2jQ6bbuvSYTDUOzUmVDk58absBL31TuhQ6VDVkCMxI0E3Oy7V9uw7SyY59tXUo7teuWlr+1vmG+0iskQGmYOn6kbaDj799iJtR6g0rckR18GRZJqbrMvTvpKrNeb+Vm/9rSEjLjUDHbg2JTNJb0025iTrl/yp/6aunxd0/GzLH/svTu7gTNSbk18xt3rZeucr6EDQ7lmeeD3/6+zDl6q8ggjJCaIAGpbm/PIhqLk0l+bSXJpLc/n3KY0AOvw373+khm4CoCGXThgz6JgUWlLQrTSYYYmhcBRDqwxaBgbdiKGpGIYmeCWAglV8rOxjJT8r+lg+wDIESwQYv5/2+Rmvn/YGmPogU0nQF0n6BEEfJuhDBF1EUAeC9J4gtT1IbQpQ6wLkmgC5KkCuDJArguTyALk0SC4JkotwLAiS8wlyHkHmk+RckpyDgiJzKDKbIp0UaafJLJq00qSFIc0MmcmQ6Sw5myVnsuQMjprOUlO5qCb6Ww58opuS6NEcWHN8in2iP2SDwxgwiX4bm0QPYv39Gd8bjC9qEs34utJAolNpr5ECEp1Ce16h3C9SWBNNuZ+j3H+KkeinKFdUFo1h9CNgCd3woBCcUn1p085165bmLC7auUqkZtENf6Bdj/OBdwI17xEN77O+Dzj0i+6/gJG06wFs8fFHuuFhuuEB9E/sLg1BN9yHUyCq8QCG1I8x7qchcaInhfUYWU8nztuL877J+QZy/rd4/9u8/z0+MEwIfCgEPhGCo4Tg5wIxWiDGAAUmxovkJIn8RiK/lcgpmF//IFHTJXI6vIH3TQI+QV+YKgLp/lYkJorEBJEYD39I2SQqX6aXyvQCgfhaALI8jPcP5fzvcf63Od8ADvTL3SHFnycNq5JfwFi5DSR4BD8TFG1wtKPdajyDqoL1duMDI3jiMy7wOeMfzQW+aCgdW1wwqWBl+sEtZj44BqycPa9IdN7O5Us/ef2HtCdGf/TaVEXcyHq7RHMJ+nqzvj6gngbo3A/EzoFBOCPlO1xgKBccppps4AmJz/HkxHgOMgpOBu5MTWli7pzeRO+cq5psCOxCgV0kAXdeLnJNnZ1B7Czym0V+i8htF/kdIr9T5AtEfrfIX+POgnBAEA4KQpEgHBKEI4JwVBCKBf4YjhO8cJIXTuE4zQtneeEcL17gxYu8eIkXS1AAfRbLBKlckCoFqUaQ6kXJJUpuUfJIsg+jZ0oC/xwehSSLEAoKSVJkSVGgvyuQhRJkz0oIUxsMnWMTVKGY3cY12XMzgP4nhMEBC5b15haG9HgjoJznB06cZu72xucf/GnApHu6zk42QRr6hFSgOfG6zDs6pj/aZ0rnYaPeGfdOr8+G399jphbsIBoBdBNW2Ayg/37EGxx3dMxq88a0EV++9can7/1l8Jh7us1KSnMm67K06BFan5lksCQaMh7sPd0w7MuhX7/30Xd9H+8xGZ0mDQjBHP9n7bZvvQI6FLlU5v3SvvOers4EvLQZuJsJ7B00eoCzCam2HqPXrtlbSjDSNQAd/kcANGCBAClMWXj6uSELtQZLstGZkAIAGhbdwzp6J3o1jlhmW3mcYPi/AdCRaE38HIBW601ryGzdxTZw0qa9J2qvgkMDHmCxiDYMuevCoUYjWpwSkJOUK9WMafiyfzmAhqlFScFLXRp8dK/PN97fay7+sg3bj9gTADChenAmGnKTDXO0hpzb9fbbTdlaQ26iEe2YOR7qPzMeHI2zgBbpbbGOZonXzYbl88DsnBqARDlaUzb2xEjvMW7L2sJymhFxRah5CENNAfSN5YHXV0DDnphBUgpqUwt6D0RMnzP46217j1ZEool0w78sIpC1TZHCEgA7WDiIXZuvXd7UtIHXAdA2DOhtWpMzKdXRrn9eWR0V1U1HCai6MFElz6pTeEgBAK2kLzn1zKClNweg5yRg+xpILwkWuuBv0DLNZvhg6byNZ/4RAA2WINiC49RF3/BpBVoTOtGZSXpsKg1pCayJYMGR1abf/E/Nu2pdQXTHEa2b0I09oAVZ8QfJwZO33dNtjka1UIcziM1woFFlalNt70/ZXVJOwzLNiNBowYFOg3n5KdUDOtrvcCQZ0aBte+K1eUOn7DxX4eEF1QM6CqCxH44CvDk664GXfeE5hrK6gH3NiecGLwQPaDzooVYdh22pE1G1m8zJqTn7T9ZGrX5CkXo3MzH38DNvLdGCEBgmruL1FnRNiVpwmOxgZ4ytihNMVpDK6s0JOpgA0MDWUNvIjgf9ODSS202z4lKtgK1Rr4E/TI9DHS3NkZg6t0VKTpze8Wjf+R9bClG3VcB5XHVEuTkLjnAI5wMVIuiJTxIpiiurD+w60eBYXTpqVvFfP9hwT5ccTYoZ3EVMTmz8ZUbnXQt7rqZbdGp0dmxMgfbWjkaYODU3rAFaAriOdLQ91X/xWHNR0M8oYPkDTVyOLSe4HoAG5XV2vMmqSbWiLcfrHKhun+i/8OmBCx7p5UhOmaExoL3COWlNDmxEbru3R3anz1au33/eT1JN55marmBQ/wnrWCSJZ8TCI5Wfp+/6w5v5ST3y41Kz41OyktH4b0SnxnK7wXJ7e3uibg76adScWnV1PtJ/oeHj1UO+3TplzoFl289t3V+2pahy9tKTHT9adVdH1NhgSEQdM76DXZsKy0Eefy3va+ehixVuXoA0s6FmAN1cmktzaS7N5T+rRP6hu+eYe2skagwdCjeSaJVBR6J2HFEGje4JI3w0whwOVgozUogWQ5QYIoUQgULF0JziBwwtexnZw8guWm6gJBT1lOimWQ9N+mi/j3b7qAYfVe+j6vxUdYAuCVAnA9ShIFUYJPcEyV0BcmeA2BogNwbI1X5ihY9Y6iOW+CEW+4mFAXJBgJwfIOYFIfKCxNwgMYcgcggShZMkHSRpp8gsirRRmEfTZCZNZtDkbJqcyZAzGHI6S05jySks+R1LfsOSk9SMhSzxJUuMYYnPWULNWDiCDQyLaaLfipLoa+kKu2MS3TmmiTaoJJr2/JX2vER5XqCisuhnKFdbzKNVGA08mvW9d+7Iwk/7T3/x3o/Hv58eaMhjPGm0u2/p6U1r85etmLts3YKl54/O4/yjMI1tR3tG1l4a4a18h/G8w3o7AagFv+lH6Gh6w0dir480+WfjJ01D/fwhnDURB7x/BBuGPIoTKgL8ZVxtGWC+z9Gu57HNyJ8bg0GfuJ5n3PBKu9AXnqVdz4BnCJhZP8l6U/01Iy4cmXRg85ST+xwitZjz9cdY+Un8qoZqnN2Wdv8FJ3hMAYuMqKf2c4w3hQ+8xweH88RHXOBj1vsq9mtOY7xD68tmbFycvXHx4k2LV9SW7Ze44we2bBgzeNZg0zeTPpglsytZdEa8aRLlXJM7d5Bp8sv3fzLitSkhaQv2dI4RZ8g5ORhD53fBdCU4HM83fBwTO3/BEeNwRkFs7kypYmfV3LnRZMMhMtkxk41GsfNyVekscmtFbr3IbRD5TUCc+a0iv03kt4v8ToHfJXC7BX6PwBcK/D6B3y/wB3Ac5PkiXjjM80dwHOX4Y5xwnBNOcMJJHKcgtydk+DyH4zwnXOQh7WcJL5bzYiUvVgtijSDWCmK9ILoEyc+LBC8yvMQKEidIPIQsCpLMSwoPmmdY06CubFDtNtSeLmMjeDn0Y/SMI0qfI02iGUD/E4iezgl6QL21BZhLginkvd1n6oeMvb/7rKRUC3qOSsLpd+KMDlj3qstoqbe1NNnv65L5WJ9pj775fatOmRhAqw+6WHkUY6M/EUQ3R9MAVV1a1j3dMv7U57uHuk1r1WmG1mTWtp/TMsWp1dtxdjtrIlgNmO/smP5wj+kvDJp4Z+eZ8cZMrcGanJLdDKBvDYC+CnnyymthLsUtAAAgAElEQVSI2cuOPtRrbiJkALNodA4tiByx2NDoiE/L6vTp6uUFV/yUSjZUj+bGCfi/P0BhTac/KEycd6bdoAUJuswko1OjAmjA3ACgtUZrl1Fr8jefF9AwGcLY9h8G0BoAMZa7O9sGTtxQeKIaHQzgF1XwC8hLaQqgw9j8iJNCpTVs6vDlif9qD2j4S3XSMeSCJISr7++Ri20ZwMk3wejA+C8jwWi5v/ucjh+v/2DqnrGWfWNt+8aZC8eaC8egyNyLYpx535fWA+MsB77I2Dcmc/9Y8/6xmXvHZu4cbds92rZ/rPXgGNueMdb9Y2wo9n5uK8hef+p0qSeWhFBdWhN1eYoxoptSQMeDea4tAYwCwMs7HsyOHBqDvd/ELQXHKpVrsPcXRSQM6QZhrZAEiS6xhV04eggyJJnEmfH+LoAGLa1Va8LJ3PS2J9/IOXK2jhNwCsoQvkheVY0goonaIO1fWBbhbjz0w4ITT/VbfDMA+sFec4HqpoAxBdj1gptEVpLJ1nv0hlUFJaEbQTG4H8Au0KjZ1LqY0ZmFCWAcoRpJY+sVI7idoHjizfnvTS84X+5jeTF6YsM3ANBoozQnldeRr0/Y2rpLDk4B6mhhyEzAUBvjSHNSmn3YtILSSj9+WrmWhBAA9IrTbQaAPwkepW3qRCwwUJPzkVfz+3+1pehsHcOL6i2IEs3yiP9cvcOB0wcW0BJ0h8jlmqBl5eln31resqNT3RT0ZdgT4MuJRvNdnRwHT9WGogA67HJTk3IPPjN4IeytQXWnQVVhgYyIQPytz/bN/8KyZ5x5D+o1n2cWjs7c+4V5/2jz3jGWwi+t+9H7zzP3fm7eN9qyb0zWrjGoK2XuR71prHnfOFvBWBv6BH3/wGeZ+z6zFn4z7/DKvaVwc4bdWQBE3xSAhoMHIh9WruKJFTD1CMkUw1XXU8cvedcWXjYvP/pp5p7e47a0Hbjkzq452jRHQhoactHZyYozgtg8zmjDEnUwhr49xYwnoux4AYRV2z4rrkN6fMds3bANK7ZeZNCv4yk4AVZfRBfX/d0khCZHi9ScBP1snMsxR9sh5/Hec7+fdyhj2bEh327VgorfiXMAoDoHa+YkvS051frwm3M+s+4+cbme5YVrS1T+FkCD4wtXUk1OyS/+8+CF4HNigqUbCSnWpBRHog4cRcAAxGR/oFtut1GbPkkvnL7ocN62MxuKSg+cqb1c5fGTfpoi6730ql1lvT/b0LqTMwE1V7AfsbUwZeEVJFmPv5b3lf3AhQoXL4jhCB6i4ddDN7MIo7k0l+bSXJpLc/n3KT9x3vhHAHRjcsJohK5CemslopIpVQQtysCgsRQagoNQGXSYFhsxtEIISpAPBfiQn1f8nOJlFQ8KRnYDhpbrabmOkmpJqYaUqgmpOihWE3wdwbgov4d0eclaH1nlIyt8RLmPLPGTZwJkUYDc5Se2+olNPmKjn9jgJ9b6ojx6kY9Y6IdY4Cfm+4n8AJEXIOYGiDlBiOwgkUMQ2QThJAg7SWSRpI0krSSZSZEZFJmOYfQsmpxBkz/Q5FSW+I4lvmWIySwxkSUmqCSaCX7eVBPNBt5nAu8yQKIHsjhdIePvw/h6074edFMS7TXSjbJoDxh0UO4mMNrdjgL22j7oXvTVsPSX7hs5vPfU4l25fPAryj0nc7y9S7sxL9//yUv3jjRPzg005DDebmTD66Vn9yxzLNm0ZFVd2T4++AODNg6a6Cdo9+OxeJrx6FhfN87fi/P1hld/D87bBX2IFcT4m+DggdMeQqj/fIwGafZj2Le68ZPHoxuPfhIL9Yeiv6t+4clYYIG2+3mBmHxs7+Kpn9k/GzBzsW2+QG/nA+OxgcYLjPtZyLXoeYH1duD8r7HeAYHaYXUlH9deGhmoHc54B4EzhsfA+gax/p3FheuO799SeWEv0fADpsajaq/MX+JY9MqDnxgf++zDPlPOHV0qc/sWWRekPj469YnRYwb9oHBrWVCp9xLI2VuXzhna/XtUjcP7TAlJW9nAYJg/CLwdhc6BJkpnQlU6qxkFv8Je4arYeZpAzcBKZ9VkA8TOIpg758VMNsDZWWBXCNwqgVsjcOtEboPAbxT4zQK/VeC3CfwOQYXO/G6e38PzhTj28/wBHojzQY4v4vhDHH+Y449wAJ2LgTtDHOf4E6xwkhVOscJpHGc44TwrXGSFy5xwhRPQ02UZL1TyYg0vuHnRx4lBTiR5keJFmhMZTuJZUWBEiREVRowuWUC9lZdwyKqvTiTq837NdSeMTXjwMojwT9EzeiSNLhv8uRynzQD6F0ac3qlFD0sgg3IkQi4dyGCjNUA2eS1GJyCb0kG2KA0kQzMnA63G2edTQWGUgOkzAGi87rUpgMafNwPon494A7A8VIFaTBUT0jJhWfdfHUk6EFvFGR0JJsgMlgw2l9a4FFsLYw7o0I3mRF2mVtesgL5VAFoOh0K1bmbu1ouPvTov0WgGTToAaIcW5+ZKMDniUm0pw5bkbTzf4BPwGCNHosu/QjcC0IDpPF7uI/PBJ/vmJegztQaHRgfiX5zQDLUEZ5LJ1nPMhiUFV0KRWD612LL3GwNokx21qHs6Zw2atL7wRFUUQEeiFBRrDyGi2w2pADr8PwOgY1wQIJrbT/efsOHhXnOx7yooPbUmZyJ4QKcnGC1/eHXOJ+l7N+wrvVLlLal0XSxvuFjmuVQWvFQWuFyOwn+5wl9SEbxY6r9Y5r+E43K553wFCt/lisDlKteFCu/FSt+lKt+FKk9Vg081Z4jV4Y/pM75NvUGbuD6AhjxvTjS0oj4LGkyTJTHN0cJoe2Pipm3FFTH37l9KoLF3rOpeor6DDN7RlUNS+MYAGrhkYqpDY3C20NkefS17+8FSghbCqrV4FMfjf4XVqyZAUTEsordfOQ480CP3nwCg2+OUcQD40HXHlmiw9vty64Z9FcqNADQcFBZrowbD8PLk3ENao60VZqzx2KM53mTT6qClPdIn/43J2w6eqSNoLnZub5BhEm06QAqHzrq6jl5/V2cHxrjO2wFA25KwH06CwdKqo/OT9N11niA+vqjYHAPoUOaK008DgMbdBK6MFo3eAldGU/b9Peb2+HzttkPlBCNGTR9gZ2SM+tVVoVDfOAshqmgJfXa2zP/DwpNPD1ielIYXIcEB2hNSwXFYqzffkZb1+Jt5R841RPORhiOBADsl//BzQxbB+gzQNUOnQ4cAABr1u/aWLiNWHjpbf760/mKZ90JpAHWcSxXkhQrfxXJvCeo+5b7zZe7z5aiP+K9UeS6XEZdKAxdLfRfLAiWVnpKKhstlDReuuC+Uu89XuS7X+up9DB7YQhjEh246CSGqCwVXJEgRROyKHVa4sMLKYdSkWZJhzpb7V+2tmJR7eMj3O7p/sSFl+Ko/DVn+YK/81l1z0MlK7pil7ZCFzr5GZ9W0h/yKCVhijyIxxZGQmn67KeuhPouGTtnuCZLqMCdAuw6pWuC/C6CNjjgTulNKT9Jb7+w8p83gpSNn7DxX2lBWE8hdf+HhN5YmdpyLXb8zwaI6BV24rZBao5Pj5Q9WL9l2qaaBbGor/xMAjY6Ql5iNRdWvT9jeCoxW0HCRAQGmIpCzNNnoeLB7zovvLHp/2vYFWy+fuOz1BihZ4eDROILl5xE+HBJ8BLdqV2mXj9fc2TEXj88WdP/WQg9Tj6gNPP56/lf2/ZcqXYKI/uqqrN5Oq7r75tJcmktzaS7N5T+r/Cwt+ls/6J8CaGzHoaiaDhVAh66lJRRV7aSi6qAjrBRBd3M0RIgSFRQEVkMHBRVDh3yc4sUk2o0CC6LrUVCYRFNAolUYXRWUKgNiRUAs9wsVfq4mSDYEvX66MkBd8QOMvuwnL/nJswHiiI/Y5SM2+oiVOFZ5iRVelUcHF/iI+b7gPF8w3xfM8xF5/uBcf3BOgMgNEDkBQNLOIGEPElkEYSMIK0mYSSKDJNJJYhZFzKCI6RQxjSKmUMR3NPENTUykiQkM8SUDJHoUGxzFBEcygQ+ZwAdM4D0m8A7jHww+0f6+jP8N2teH9vVivKpPdBfa2xFgtAesoimPjgK36JcBRntexMroP/8/9t4DOooj3fu+5/3evWtJEyVwwoCz13nt9dokTZRERgRjMMY2joBBEjnIgMEmCoXJGmWiAJFzzjnnJIIkpJEmdfdMT3fPTM+M9NVTPQK86+t9r333cvdc1XmOLOQJ3dVV1dW/+tf/8drfDtIlc8bkdmmf0evPk/N/svDMXue9Qz3fntS5XXric2M6t0+f8kX2+YNlfirHVW3IzcxXvTi2Y7v0rStWee2zfehj7W947a97BUGxo4Onvk/D7QV1t7faqg7b7h6yVR2qqzpw7+a6e9fnk7Uf0XYlbX8Xe1x84K3vSd7rSdUleusTaXsX2t4JJNvOzj5HZ5xW8XWsZX79oXgbfT42ykChBPYddWF+E6Ptd33OLj6nggb8PYxn1xcuLO3z1yk535sZao+nwWK7Obnm2kRP/RD0Gp8zkW74yFW9oK5ye82NA8d2blmmX1qWvfjo9s13Lu901hgY1xesa8ztS3vfe3JUp3Zp+kzr7fNG1q2rv718uXlxp3bpya+OHzdkvqN2C0dO5n1LlhkXa18Zj2omY+BPIW4jviKD/Z6F+9YXjxowp0Ob0cNTfwrzu1jiO5YcwZIjm9MJjgHHFYDOUzhKgM4zm52d5/m9WRydg82djX6f2e+z+n1Ffl+JP2qysdzPrPCzFZg7r/Oz6zl2E8du4dhtHLud43Zw3E6O28P9DDofZLlDLHeYBeh87D50ZiBOMtwphjvNcGcZFsU5hjvPchdY/yXGf5kB6CzEdZa7zfprWH8D63exkPCT4FAEKJ/f5/NzXn+Q8oc8HApYB6IDUYecKHoOQlcF7sxHV48E+iyongXuHBLQMzxENeFMUH/rvIGfzaJE4O+jBUD/xoiBrbW58YoFj3c2yrTGOLUuVpUnTgL5rQzT51itpXWX3IQu2ZDSJ8ki1RY8ptLHqHIlSl18F/CjhG3vwoOxkNVKUH7BY6cBP6sLDNooQDTxg6w+xodIokkc/Yux2bjjfjyqmol+u5AgK3rYquaziJ4jPub7hypA4Sjvu//ih4h889lBAiX1AolqYRwkKCtB9Ryn1j+m0cvUuRJVlkite0xj+r9aIywMKKwyRaFIaY3VmORKk1wBOOOPWvRI+ehbziOJR23BwUdC4XoHW37g1gupxTIV3smusoICGhgHeBPHaAxvfVyUtejYjbtECPSNfDMjDj2Ajc0+r/f/Ifw3Em6stXl7T6ho38csVevFCjQ0Qeo8DLNMYB+sMfabtHHlXgDQAGSaQaFAN6I18UsAWqQC0X28xtSmu/nTGRsPnqvCcm68z6xJ2I2NBuIgCmFgvK+AvllNa4b/9wDoRqwH5d0kOyn/1KuDl4KLgsYgBZdVK3ZtNks0JW26l4zJ2X/kQk0kHIiEg/AGcOEVcCmqkqAfdsuF+caQEADFIlD1PFY04P9GIs2H2xjNaQsWJFgJ+AAHRxtV0z+iM78KoLF1A2QchQBQq5Oo0XibP2ja1p0nbt837/7NEmhhhQNEnBF/VD0Lt1KMMJupKN5OFAXQbw4pk0JLMIiwBYcM+waI1FaRJv+FgUXbjtxxe3H2QnhvCNtK4JUOyMoHhhcRqEL4tJFzt0qVub8PQBc1A2idTGuWaC0xGIgPmrRp04Hb/9D4BDXeMM7VF2kMhkL8giWnH+9amKAwxiXq0VgapwVPD5nKIleZnu5VoE1fs37/Nbvbg5EvFpz+rAM23c/G1vx3yIS5aOPZDt8sa5VilKtRdZlFWpA/yxVmiUIvVxvb9Cj6oegELCHAQo4Ak6MAOnfl+dc+XiKC6kUX3Qgjg0IHPFSV37qbVTl8+cqdVxxoroQl3HhYwNlKsS1vSEDRwEIj0DcbGw+frx2Ts69Nj2JMbw1Y/ow6AvpwsGlq16tYO27LhUpXFECDCUhEX3Gh0zer5OBcDCkTRUD2jXKNBfWgWLVVlbHp8EUbxXKhpiCqPZDRwxGgrsQLzRF3lDAMXU08FjaHQk3QdYIw3ISjdQivYUKNLLw7CAyTx24w/08Auu8vAejosBMONrEwMuHuGcSNuBErFQL49AQHFVAohSNeD3Ppet3qnVfmLT77yfTtKaPWdPhs+esDFj3bvbi1GhISxmstMi0acHSQtlFllqsL4hV6VCcJPawfjFh5z+lsxK416MRRn2n6VQAtVZjknUyyZKukm+71oaVpWQdtDl+AYSkPt++c/cPvdz7VqwSNjWgqJdLo5Zp81LPge1X54qSSCdlHjp+zBfnQg10VD1v8oNPjwzaSnbf49F8+XxGrhEFSitoYTq4YqzbEaEyyroUffLPqx9LDDk+QR40iHIapMajOA0IjwbeWSL3bW7b5fKdhi+OTikXqAjGu9jgN5GxErfGVgWXTLEdu1TiDQT4sLFjhq90CoFtKS2kpLaWl/O8sjU0PTwWbHaLxhA7ykjerIx+SQguu0BAc38gGMYPGdhwPGUODKYfHH6G4CMlFCDbsxiHAaAfL2xm+gQnV+0I2zKNrvTg8fI0nWC3AaDJwF8cdInDLjcJ/x83Ukm6np5rw3CQ9V0jPZRyXSM9pwnPARW10kiuc1HInucxJLoGgUGAkTZW5qRI3VeyminAUEpQVh8CjjSRloCgdReVSVA5FZVHUfA8110PN9lA/eqiZXmqGl8z0klO85EQvOY4mM2hyNE2M8IEg+msfMcxHfOojhvjcg7FPdH+fKxX7RPcCWbQr5eeyaAXt7EI7gfkGqIWLsw0D3s/s1C590pdZDHHs+PaNmlfGdmyb9lGH73u8Manr6xMNMy0R/lh99aHub07q3D692+sTju5azVFjwWM6Gm/T9jeC3oK6yh3pH83r8Exah7ZpnZ/N6NQ+44M2o//S+ru+7045vnuLn9rOuYf77AraPqn+zuGz+7bfubTPXn3UR5zy+84E/edCwTMhdrufnIk59Z9pkCoL8Q7j7BHwZEe4IxH/SRQ8XcGgs3O8izP+/YV19eWZ9cHA+QB3LkCf4ahTtP0E+hnmDhC163avXpfRf37/v06tvLCbdX8ToGbdu741e7L5/SdHdWmf0eXZjI7t0lCgGnjvydHzJpr8nk0cmXP78m4A0O3TDdMKqi7vqb62Z+EUM/pnyusT5owyhf1HGGKoz90vQBeV5y/u+saELu3Sv+76QyiwXTBL8Xt1+zeWjRo4r0ObNAyg94ChM3g6j3vIYWM6dtiYiaHzXO4BdNb5aSNHWzi6AEPnEj+zyM8s9TPLgDszFX5mNceu49iNzdx5O8fu5NhdHLub4/ax3H6WO8ACdD7McocZFH4BOh9n/CchQOZ8ivWfYfxnfNwZ4M7cORznGfYCw11gwGfjOuu/w/lrQd3sdwjBck7WT9B+H8UFKDZIsuC6DgEO7GFvILoLAQJ1QxxMMMJivTOH9c739y4EhKcd7FnJN9PnEObOAnoW6PP91SnB8fk/Qs8tAPp3Ez21gJOiOFUsYOIoLzYJ6eYfQsnN5s5CgO+tBR60wHZTDxuNFVZpYoEMMgXBln8scIMHuXilTq7SxSUZErS6J1Ly4pMMcar8OFVxrCof7581gl8hpPpBoYfdo5pcyaNMtWeElFYakwi8YnPF6lypGiiSRIGeqHPQc128wtw60ShX58WojY+nZD2VvFCmypeo0R/z0YNrjDZHBmopeIaUYgAtxR6gIlWeCLy2TQKdxxTVLHD5ZsaNN02DYcIDfo0BfRR5i5svyiNvOY+suT46AA0WB+Ewxwau3Kp7+eMiMfbjBrMUdW6cVh+jzYtT60TasidSCr6atWvH8XtcpNHfGOSbhGxwwm5nPNCB7qypkceJx+C4wzzwj7CHCxy6Ynv7o7JWmgIQvydmSZT52OImF/JrqfJbpeR9OnPLtmPVAtAOAUEO3ue30Zr4xSSEeHFIpNY/1d06dMaWA+fuNlM3PK4KdqAPUu8JSV8j/mDo5j1CM2IV9l/+53pANzayAJPDPEVTOSsuvf3FyhgQb6K6RR2nUIJtgmRJBQld9V/O2bHzZA1OUBvAxBUANNxYBBNpXNN8hEU1w4fDwWCwkW9E96AAJBGBTIfoxAJNTbAlHnL18VEOExUk/g2AFmakv1p+HUCjjq+BcSMOmqtVDqOiTqIuGPT91h0nbkbB0W8F0JFma+ZwJByMhPkQ9hKOhCCwqzdIKyO8v5EFMBhqWrb9xqsfL4nTzoeVEjTqglo/V54IEkvgUwOK1x++7qboRqEOwwFYOwlzkRCLW1gIF9Ad++nAlz/tiMUriL8dQPfBABpcm4z3RzPUXAdM2bTh4D8G0BGAp7zQXtHDQNnWq52/WdFaC+M2upv8UW3+ozofVTWMokmW1z9elLPkeGU1EQpHk801guIWphTROQfufUDbYfbRFA6Er99yjck+8uLA5XHafDFkIBQ2+oBLFVixq3QpaWuXbb8eAotsbA0fXeMIBgMRffmFNz5eBsxaA2kno17b6O2o2avNrw9aNLvgeGUD6Q+x4RCHWmoEVn1CeByIYCgsjBToKnD+SGTz4erPp+1srbGKNOYYTd5j6pxYVR7eEAC3jOcGlH4179CNKhc27UBv86MLV7z1atKYdfEafUKXgliVJQaycebLtBYgqkqj4pvy9bsuu7ws3xSCHhQKRD14AGWyjY0MqtFmn+wwwwb8QX+4iY+OFVhkjy4sAGM0u2tk/dCL0ACH+jt6F/cPALQK0oE+17f0w8ytfwOgYY0DXGNCPFQCj8l4CKwp4JQiHjbgJmiO98Mfwuj/o4uE+nOY9ft9PoaiAvcI+tIt944jNYY1F8blHkOjX/u+RWgWIU7Ki1fp4rGFvVRdCFk38TTmT30XVdY40ckI39sYFhz4/2MAjUatRIs4Jf/doUsyjQdPX3UE4JE0wvORe05f2eZrf/16+eNdTfFKszyxGKZAAP11UoUuJsn81y8rclecr3Z48TUO4tG1ec0BG9wwwdC1GuqbBQfa918kgt0eJegSg3c87DnLRU3uvU+XfW8+eOVmAx+AOxDOkIluHujhl4BlgAhcMHT96gimYMP5dweWPKEqhDycan2cOlsCCoM8kcb4ykfLMo1Hb9x1+QM8zvfICYeCs122lJbSUlpKS2kp/+vKLwBoweGuMbqxLfJQgYk1No1F004uhNMSBsGIA0c0OSEGYSGMoSMeTmDQYRKroQVfDhQulhfcOUAT7ePrBVk0zdcBjI7KooFEU4GHSLT/LsFVkexdgrnj8t1x++64vPdIdx1pc1C3Cc8lN3WWoM7gOOmmDruo7S5yrZMsd1JLMZJe7KQWOakyJ1XipIpdJIoiN1ngJq04LG7STJBGgtQTZB5BZpNkFknOp8h5FDmHImdR5A8UOZ0iMylisoeY4CHGeogMDzHa4x7udX/rdX/tdX9Buz6jXZ/QrsG0ayDtGkC7+tGuPrSzFw2a6G44b2Ey7dTQThXtULHu4XcvlczOMHRsmz5myPwzB7cN7jK9S/uMjxOnL9MvGT1wbodn0mam5fm9x2+e241e06ldumGGtepyEesehj09cDhUASp39+plX/WYpXppbOKzGV92n2WeWVg0p3jGt3nql8cmPpfR451JOVNMV08W+snZ967OWqpb3Psvk1Pfm5L6/pR+HTP7d8rs13Fq6gdThmqn6afnMeRGzj2KBsn2+0Kw5Mjje1b0e39Kn/cmodhWXu6+l+Vz9qcdHWjHB4x70K3LG9BH9e0wtV+HqeWWpXWVazgik3V/U3sjr3BOsfqlcR3apF07vT3oKb18rGj+eEPSq+P7fTC13Lzk7tXdtbf3blq6coh6OnrNyL5zDm5aGfRuuX15F1ZAp8/8Tre2aPn33+QkvTpukGJauWmx694ulhjBgNJ5SIC2lluKHgLQuxkynSG+C3hNh7cszhh0H0DvFQy+WWoazjw5q1nsPB+4szeH8+o4r56jTRydz9EFHF3M+co432LOt4zzlbPMSpapYJk1LLOOZTaw7CaW3cqy21h2B8vuYpk9LLOXZfez7AGGPcSwhxnuCMOiOMpwxxjuOMOd8EEISmeAzj6AzsCdfdx5hrvMcDcY7i7L3WO5Oo6rY/021t/AcC6a83g5H8H6SeyvgYLighTHR7kzh/XOftTLQt5m9Cws//juq56j9PkBgA40R9TuWQDQoZ8B6HBjsyN85CH5868C6BYLjkcUKmO80ihXmqVKM04XpsfbfsErIF5tlcLTZl6cxiDSFIjhBZC2XpqieyV17gefTn114CygSw9glg62rCr08Uq9HLMt0SPFrIAMFHkSBVhkADgA/p4vFhI0gYwL0xalVaxGj/fWxGHj1V+OiU/RQ7oqBQgMH9OiR18jbARWG9ETLwox2ARHhd7SnxmVtMR/5ro8UgCNgUGE44I37jg++Ka8ddcCmQo8OqWJJpHGFKfFmCmpQK4xdx62fHbxyWpnkGN9YZ6JhIMAO2HSgpNswaGGQ6FACDxjQcEWaeQDwcDpaw2TzcfbdS+CtQrUcUB6WSDSGMXCSozW2r5P4aiFuw+cu9ecxBlI8f0hLVoTvwigofaaAfQPGEBHN6Nhk7TGB7S1GUDD2AsAupbQjKj4pwJo+P4QenOQR/eCcIBhvRuOVKnQ8WvhgOUwPlvRAAKeA0l6qTav97i1S7ZcpdF9hveHInwQRSjQFApEQrDJJhAB2WaY5/kQbyOZI5ftmw5WbT9+5/DF6gs3Gu5UUQ1OxssEeRBRhtEpwiLA7ym/bsEB5FEnAf8Tq0RdGK8qkMFqlnng9C3bTt0WpKQPkur+pwP0v4K2O4gTXYI2EidyDEaiOlX4vRFjvHBk6Y5rrw5Z1EqdKwXVsylGY3hMnYsHW9jF8mJq6ZIdN+0uuhFjZj9sVwqEw6g6UU2GeEh1CGnbUOO/eM3+4aRNQh/8vQAaa/Pvp5iwGlIAACAASURBVK5Fh9F/yqb1B2//w46MHwSi4DcUDm8/efuTmZtlanOcEmeoU1tkalgsRH+RaQvapZYMytyw43i1x8eh+gg2RXsM/gyccqYJJiFCP0Sn2UDS6/ff7DZ6fdveS6RqOCmp0hCnxqukKoNcASc7Vrf/+JW6MOb+GNYCBsQ9OmJYeeHNj5fGgfgUFmUlCoNICa4gkBRRbW7bp2jwtK37z9YQFBoZeDQuBICBBqDKQ2A+FmjkIZkguow86/AwhRsuJ49aG6MwxiVBbkC4AWny5YmgHEe94/WhSxeuOH/PTuG8hagN+Bsj/IZjNUNm7XoixQDLn3CvQW+xipR5EsiHaXxj8OIJeXtu13thMQ32mKLLinoDCN7BOjzkhwsdETZV8AfP1W44cnvz8VsHz909eaP2RrWzzuF1+wIBmLuBaTsWyTfhIS3ULGT+jQAazjjAU17uns1zp8p9vbLhyLnbO05VVxy4Vbrpctm6i1duu71MAC5bOMzyvD8MIiRAseGmQCNkG3GSzA1bw9nrzpJ1l4ZM3fZkSmmcBrZqSZXoAKyxCsDQ4GWkMb3Uf/G5i7Usw4UF42qcDvRXADQetSwJPS0fT9+6avdNN5r24gEP1ZKH5U7dsH+dteeNIWUJapMsMT9OWFNR6cSKHNQ1nuxeMGjalnUHKyN4kAxHc78CXUdjVCgUYvyhy7dd/aduTugKFSVNLIjT6CTQYOBDJEpz3zGbl266SnrQUy2sD/hh2SzQhG4gjf5gYzAg9PdIqNbhNVWcf7V/SUKyVYadyuPUOjxLgeTSrwxcmmk6cv2OUwDQsLwIVfkPUuO2lJbSUlpKS2kp/6tK4wMw/bPyMJION0cI86wAzmnWnJkwFDWGjqqhI5Q/IphyRB2igUGHXEyoGUPjn0wIYLSvGUZjWfQ9D4SgjK6CiCLpO0QUSd8l2LuE767bewfCU+0mqt1OO1XjpK65qfOE5xRBncRI+qiL2u+itjqp1c0q6UVOsswp+HWQRS6y0EUWuIh8F2F2kSY3aXCTOjeZ6yaz3UQWQcwjyDkE8RNBzCSI6SSRSRKTSWIi4R5LutMp92jKPZJyD6fcX1PuLzyuzyjXUI/rY69rkNc5wOvs53X29bp6e509vc4eXuDRXRnXYM672Dq/uGPb9MGK6QvGmju2S/vgmbR1ZeUNNQd/GJXX4Zm0sZ8s2Ltu3Yxv8zq2TevQJu3k3s1e+3js7NEZRxefq2+EP/yxapri+THd35xYsrD47hWrrXKErfLT6qsZN89vmjxsofaV8ZqXx63IL2XcK6ou680zCzu1S3//6dHbV685tH3jrnXrSrLLvu39U+d26d3enPjdh3M8ru2seyjOqdiZcX9++4Iua5KpY7t0dAzoUHu9M/nC0dUsORrU3A4F4x56/fz6D9qMRv8LvabnO5OKsqz1twr95Nz6W3lLdYs6tc9474lRV09t43071hQWDE6c1qlt+qfaH84e3Mr7ToSDx2niSPX1PTfO76i6vo20LeOo3DtXQAGNvq7Xnyf3fX+q9k/j0IerXhz73YA5ztoDAU8hQ45iiK+CdNGK/CJ0zOh0Pk+eEQoeYKkJDDk2SC89uKl89MC5HdukDe87Oxzcz3rmsJ6fWM9cznMfOuextJ6lDSxtYekChi5k6GKGLmV9ixnfMsZXzvhWMr7VjG8dw6xnmE0Ms4VhtjLMNobdybC7GXaPj93rYw/42IM+gTuzRxn2OI4TDHuSYcFYA+PmMzTEWYa7yHDXGe42y1WxXA0mzrUMZ/NxDpojKZYhWZZkOZLxk6yf5AIkFyTZIMHyJIr70NkvBO5WgYfcNh4sAkEIhhtCylBB+IzmvICew42QLgl2M4T5ZuvnULMCOhT5O/TcLIKONNtx/keWPi0A+lEE7DIWvERhr7FUoxercgUdtFyTLwE/RL1IlS/WFEoTQQWGHshbd8vtMyJj1KyPu49OQ49YCcocKTwV67GjpUmmMCYoDQmQzMcSpzKLHiGlBXE3uC3LFEUyZaEEEgPmi9UF6EkeUDK4IlhEamuMyipKKkj/cdDkBanPDZiLjjlOCbgBnvm16AXCpmnY8C7CW6fFKjPAEWxM+egv379gPFoALUw9OH+osoYakLnt2dRSKQYTckWhGKe6Akca1J7VhrY9rT3HrC/bfKvylp3zeSMhTGzQFAWDHcg31hQORQ3xIatbMBi8UeXMXX72r5+vTdBaRaq8OI0+TpMfozTH4pYjUlrQL28NLp9ZdPz8rQY8A4oKYIW9/81uxf+KABrwHWTNwwA64Gcv3HYMztz2RHdrnDovQQVvgbrVom/PE6sMf/l08Qzr4coaMugHH6dAJOgHvo9uJf5gxM9F8A7zUIT1B49fbfih5MyQ6Tu/+HHXhLwDcwqPGsrPL910Zcv+m4fPVJ253uCkfEH+nwmgQeGLBjcw4Bajjg8yzFwRAOht205Xhxt/M3qOAuhwoz/SBACaB1FkGCvA0V+bsM9IRFDGh6NajtDy3dfe/mzJ04mGeDCaN8RqdDEqfbxGL4dcmoZ2PUvmlp27U+uKhILQNBsDQZCUg4g8FEL3cQDQwVDYSXGFGy8ljlgJI9ujA9CCSQWcbBAMk8/ftv1QfCg+yRqn0smUxtZKcwI6KgUsjsrV5lZdLa99UjZnyakrd5wh3s9HBMMLYI9hAUBHMEuFjQhh0s8cvlY9xXrg1Q9Ln0guAU2rAm5kMRpzLKwJ6eQqQ5sepQXrz9pcJOwSCEFTb8KoH68nRYwrz78xeEmcEt3vwDEJZ1AwiDUGKbaoTkjJf2dYec7yU1duOfhAiA+HOPCKCYTDflTB6Dr5G/lABI4rxAdO37BNNBx4bdCiP6IukAQpFjFPLEzobIJkABp9x29XbjuBnjsYSAOIoTV655lKcmrByWd65Us0OQkKAzoFidYUp8wTQWI6Y5teRYrvynefqaFoDrUVHjN3XpiJQZrJEBdpRAfAB4Msw84pPfXZT3uGztqRnrVjcuGhheWnizddrth/c/fxqhMXGqpqaYblgUFj/XVzQtTfCKAJKnDhumvV7usFq68Zll5YUHw0I2fLsLk7B2Ru6Z6+rv+4jYs2Xq2ykbDiEgkxIT7YyKL2D0JpMEYS9tKhRsugRlFV48pddOq5nkvEaMRArV1tjdNa45Q6udqELp9cY3xh4JILF+o5nz8ENYCXaYDJ/scAGk9pnkq1TDQfOHa5Loi+rknIX4RGdr+doq2bL/cct+7JrugS62LVejzW6eNUuXLwcTa+OWTxBMMBO5pN4xVIHvvH8I18EDpXiOWCl280dB+zRgyZM42yzmZYtdIYZUL6RKV5cObO9fvvsAE/ulVwjZEAaP8DaJAN4eYfjACKRr9euWufWXSkTa98aYoZp4CGDK4yBUgB0Cm8MnDx9/lHb9wVADTqP8J/mrd7tJSW0lJaSktpKS3lPygPvO/+hkoLO1wfgtHYtQPd3cN+HvSYNHbkELyhqSiDDhHsfTU0YGgINoqh7b5Qgw8MOurpkI0O1XlBGR3l0V6A0cCjPcEqDyBpgNFk4DYKMOvw34Zgqwi6iqAwjHZXud01hNNG1tWTtwnPRTd1wk0dcVOH3dQhjKR3Osn1IJQmyxxECY4iJ1ngJKxOwuIkTE7C6CT0TiLHSWQ7iSwnMd9FzHG5f3S5Z7jc013uTLdrsts1we0a63alE65RbtdIwjWccH1NuIaRzk9J51DSOYRyDqKcH1LOAZSzP+VM9Tj7eJ2pfm/+qoKyXu9MVr88tve7Uzq2S+v6+oTLpzYEmb0lWda+700ZrJieOSyn62sTEp/L+DJl1p1LKxj31xgNC5Hsc37uI45rXhnXsW3ahKFZp/aUcOQ0lviS9xWFuIowd/T6me2Htq7bs371ncvr/NSiW2f1WRPMHTGArqrcR9nnOGtG1lz7/uQea3amuWPbdPXL4wzTre5aI+P6yOfsw1Lzdq9fmvrXKSmvT5j8eXYnnB0xd6rl1nkrS4yinVqW+OLmhTWa58d2apfRqR0w6P4dM1daizz2jY6qdcuNS6IA+vT2IF1x+fjSGSMBrCe/Nn7kgDmTvsia/OWCyV9lTRy24Kc03b71FTyzMeAx1tzcg96Czqhz+wz0dVO+yp76TQ46Nu2r4yZ+kVV5bqPPXcqSkwJ0ycYliz7smIleOVg1zX5vf5BdHwqsv3Np47yx+u5vTUTH/FNaXojdyXiyGM9CxpvLeHWM18jQZobOZ+gCH13E0KUMXeajF/voZQwN3Nnnq/D51vp863zMRh+z2cds9TE7fMxOH7Pbx+z1Mft87H4fe8jHHsZxFMdxH3vSx57CcdrHCtLmmwx3m+HuCoGhs41mCS/noVgfyTAoCAydCTZAMMCacYRI7meBfTbC98XOQghK559xZz7qyc41h/++8BlL/4IPmT4LAFpAzxh2NEYeFjtj4vy3e46bWfMvlhYA/UhooBE8CpUg1ZQlGWTaPJEyLw58ii3omRNsRhPN8V2sco1Jlgj7ScUqc9ueWfON3dduejtjwSB5EnrGyxEpdKAR1lpi1YUiZYFEibN1KUwg23mkFhzyJEiAJlYVilUFIuyaKoEN9WbQJSlM2CtDF6vSP5OaW7a8y6bNbyeNniBNRq/XxytMrRUFUnALNcjV+gSNHjtCGuMgkSPswsZba1sA9G+JR6yAxlOMIB9pcAdmFJ56a+hSkVIXrza20hRAe1DqpIl5cR0WSDQGcZL5yV6FXb6u0C2/dOaqw06wNMdHHSLCgrMuGoACaJxkQ5zLG7x2y5tbfk4xcrVUXQT6erB80UlUppjE3DhgEJbYLuZ/T9SpvllfuulqPUljFR2Gz+EmwQn3XxhAAw0M+bEBB+xvCwQdbnqa8cibgxfFqvNaox4H4Ewn0hjiwMLV+mQ3a+8Ja5fvve70smEQ50Y4gGiCjUAo2MgHcT7DBjddsuFKp2GrWiVZErTWZ3uVvjlw6VtDVnT6ojxlZPlHk9el6w4eveomff9EAC1TmFslWuSgn82NVeeKVHrYBaLKHzhl28ZDt1nWz3D874igl+PgF3/IxwEupDGjAqIGMI2PCEYKUX9ifs2hm12+W/10J318okECS4OoMo0JGnM8Tk/3RNeCjzO3HL9yK+j3gcYSdiZFgk18oJGNNNLoAoV43kNzJ2+4Bv+47dmPiuK0jxJAN+HLDYs6QVCh2knvqj1XX/5wiTzFKlcYEhIB+qOhW6ZAt55ciTpH0sOcNHZt8YYrdTa6MRgAjxbsdIzVx4LncQjk3SH2wu26rPJjHYcvR81GrsyXJ+plCvQJkDAWnbJIo2+VYlEP37Dv9M0g7wN/YqH/RaKu2XworF9x9o1Bi2ElUmOUaaCzgAE05vUicOM1te5a1HXs2pKtl2odZGOQwTmZhZyKgowdNO3oOrp9AdO6M0mjKlol5Uu0BTJNrhx1BLiPmB9PNMWrjE91twyYvKG6jmQDwXCjsLDVyPO828Mv3lr5+seLxOqsBIU+QYluZHkirQW1PbhYWnObvtZZRUfOXbUFOJDOC9sosGc6L4io0V99PvbStfoeaRuf7rkoPqmwXTfrcx8u+dOQZe8MK+8yYmW3tFXDfthVvqWywc7A4kQII+zGf+QB/asA+tJtMmvZhU7frf7zsA1vfrzqTwNKnu5llncVVnzRyRYMzty6+9Rdf4BtBBeQRpx0EeybQ34e0nCi5gAjKt6k4qfLt59/KbVYju62inyRxhKXbJJpTPFaIzokudbw8qDl1VV0BEvNg6CBDjX9qgJaqrHEpxS262udXXLocmUdqiGs9xYM1oM8aja3GiYbD/1pUElcco5Ii5NPqkE1L+1slKvyWyVbu3y9auWuSgJNosM8D7NfANCCST3H+q9cs3XNWCtSm+RKY+tEYbXAAN79YKBh6j1x0+IdNygmEBH00zBShsDOCbh/9Ch8Aa7i0LUPp28Ug/OMIRay11riNbAVQIbd0l75sGxa4bGb1a5AkMfJL3mBQ8N9s6W0lJbSUlpKS2kp/8nyi0Lp+3LpMN7mH8Ti6GbbaEDS3iiJDrm5ENHsy4F+d3ECj+ZRCMpoAUYLPxvuI2kIvpYGHo2RNF8tIGkqWEUG7wKVDt4hgreJwG03DsJfRfiq3J5a0lVL2GvcDbVEfS1RV09WOamrTuq0mzrkpva4yN0ucpeL2uYkNziJFQ5ikYModBAFdiLfTpjshNHu1tvdeQ53tsO9wO6a63DNcbh+dLh+cLimOVyZDudkp3OCwznW4cxwOkc7nSOdzm9czq9czi/czs/dzk/djk/cjiFuxyDCMZBw9GfJnMNbl6V/NE9At8oXx+RMMdffLg54LCd2lY4fukDz8rieb03q0CZN/dLYrctXue7N87kG084UrzPZC3kOezKubxnqhPplcI6ena6/fKyQIyayxLg7V7dlf29aONWwcKoxZ4rJMCN//4blzurllWcL52YY0dd98HSarXo/S47ygRZ7IENk715XkfhsRuf2Gf3emVx/dzNLDOPI8ZeOFc9K06PXD0qcdnzXxhGps9F39f9g6p71K1kqz+f6iCWHV15cnfLSePTGj5XTU9+bonxh7KcpP1QULbl7ZZcAoP/61KhLJ7Zx5EKPPe/soWUFC4q//zpniHJ6n78A1wYn6GfgBEcNmLNt5eIQu7X21l4MoEH1/MOovHOH153av3b6yFx0jonPZ0z9Kvv4zgqyviRAL7l0rBz9s0PbtOQ3xv+YoV+YacqdYZ72bU7fv07p/e6UnzL0Zw6s4ujFtEdPe4y0x0J7rbS3kPYW03Qpjf5OL6Hp5TRdTtOraHo1Ta+lfeu9vo1e32avbyvNbPcyO73MbprZSzP7aOYAzRyimcM0e4Rmj+E4QQNuvuBjrzDsDYarZLhb6CfL3fGxNT6uwcu6PazHw3op1uthaQ/rI1k/wQbcLO9ieaHNE3gxhmShL1D+aHiiFuphTzNx9uItBb/AnYONLB8NTsg0GPpZCIlDUQcM4S2i0VWiSKSZO9/vrL9AnP/fSwuAfjQBvoqKYnGXQkmiUazIjVPo4tRGcZJFnGwRaQulGnO8Jk+MHsmUelkXq1xR+OLAuTv3v3jrmiinUNm26wI5PKCCPEeiRa/Ph3TtUddj2LyMJTyP7tQ0YKYRo8mLTc6NSVr4mDo7RpkXp4Q0UGKtSazJFWuyZN3mq0ZP2r7l3UuHX5iS8/FT/fViRY44MVum1clAVwgWz6CAVudIQQ2XJ1blSDQ6sdIsbrHg+E3xiBXQjUCuQoEwFwyv2ntTPXqVSJMnhV3e2SJVNmya1uZLFboENRCfWG1eXA9L+49WDJq+v3DDjdt1ZNjPAuQRdKlhvjHM8iGunvBvPUKM+vHE259WSLrmS0CvZ5Kr9a1UulZKvVRjlKhAdJmgtcR3L/5wwrrtR+8E8RgWEsxEw81WDP/CABq9McA1BrEvKnw5x0RWba9MnbA+Vp2LEZJBpMyNg06kl0FmwtJn+6/ok7npwI0qL+WPcJBzEBNAf3Rps5GLNHLHLtSNmnvwqa7FTySbYXlAYU7QFCUkFcu0ZlmypX3/JSljt207Xuuk/L+vTfwagJZC4keLJMkQm5QXq8Fjo0qfoDL1Tl9VUHHkytVbF641nL/m/K3hOn+FvHSNvHSdOH/dfuFq9dlbDdUOmmaD/kAYb/OP3unwLY/fcaq63/c7HwfTJB0YIinRAJUlU0XdhOXJpreHLFm843y9iwJPWfwJwSbBDxhVZzDEsVdu2yabD77Sf1GrJKsUj9WPDEDjdWseZ2AMhRo5hj99uf6jzC3P9FmCG3x2bFIOugHJVMXgEKXOkSQb4rsVJn23wbLiAtBLbIYTiEBD4bEbQjgUYALkXTeRW3Yu6dv18V2tqOFJsFRcpjUkJBtEibkyrUWalP90z4J5Sy7dqnVhr+RGSNAXDoA9Nla1BvmgfsXpNwaVxSn0Eq0xXmuWq00ihRFuHEohT68xQW16vNfiHhM3lm453RjxgqIX4HE4HA6E0XNKGFTMBOXbfexOyqjyNn0WSVMWydVGaad5sI4LFZ4br0L3TfOfP1k+u+hEwIfeEwoKVhJCJj8+sv/kvT7jN8g1ZhH4YuXBQq8KnL5jlYY4lal1UnGHz1calp+7ZyPQKAT6eR4rqLETdDjChsLBuzbP3EVHX/u4TJoMb5QodIBx1fikuhbGJBlf6FeiW3Ka9bKNOBcobm6/y4Lj6m1n1qJjzw8oi+9RKNXq49W5CSlWqcYCRiIK1GLznui6cnbx+bs1RIQPBkD8DMYpgnV9ALeECLa0QRVY46R0q8+17bdInLQI6lyRLVVkS7qYRBp0FnlPdLd2+WpDnZ0WnhCx/fc/8ICWoJlMsvXZvqWzi45evl6PvhkNcQE0rRVOORwKBkKr99zsPnF9bHeTTGMUKXJjFYY4daFYkS9JhIyCbXsUdvx6+cXbLh6cbNA9BH1xKAiDHs+xwSvXHV3HbopB39hF97gCzS5gqBQpjY8pDWhqpPy2Inv56RqC4rFiv3kVswl72IHKKhTmrzjd3+gPtR+wQqIqk3bOEydaJCqLTINmLAvxcG18cUDx5PwjV6ucXCDY2JyLE+8iaElC2FJaSktpKS2lpfwXl7+n0mG85y6ASTQb9avFqQsDoI8mm5XRLoa/79HhbHbqcDAPSHRUIu0TMhlGebSApGuEwFS6SjDueODaIQilA7chqyFb5abrSFcd0VBP1tnIe3XEvXqyqoG86SAvOMkjTnKnk9jiJDY5iY0OYq2DWGV3L7G7ixvclgaXvsGV2+DKbnBlNbjmNbhmNzhn1Ttn1DumNTinNjgnNzjHNzjGNjjSGhyj7I4Rdse3dvs3DvuXDvsXDvvnTvtQh30I5Zp892qpdW5R0ivjFM+NSX513OXjW8mG772u4Y6akrzpFnC9aJfeqX163/enumwHaVea19nX4+wphNfZx+f+MuQ/3uudyZ3bZ4zsO/vwtrKAJ4cjZ186tf2b3j8OUU3v8fakxPbp6MNzplruXFp369yyeRhAv//0aADQVJrP2cvn6sF5Zh7atkb14thObdO7PJNed2cXR02iHfnLjMW9353c/a2JszMMrPfYrjWr+3WYio5qZpru0vFijspkye9uXlyT/NI4dADpA+cbfrB+N2BO4nMZn2hnlCwsLcsuE9TWF45v9XuKGHcRUb/l7tW9x7ZvWFdcvDhvbuF8nX6GeWS/2V1fn5D43JhpI3LD/Knayr1/xQB6YMfvD2yqCPhWM8TyM4dWjft0QYdn0tC3Txy2cNea5Y7q1R77hn0bV0wfkftp0g+pf506oGPmt6k/oQ/JmmxarC86d3gF56ugPWavt8DrLfR6SrzeMo93sce71ONd7qFXeulVHnqNl17roTd46I0eerPHt9Xj2+7x7fT6dnuZvV5mn5c54AXufJRmTtDMGZq9QLOXfOwVHNd9bKWPq6bZei/r8rKkl6WEwNDZR7Ccmwm6Gd7NRJdYCBwP1M2Am6M7A7w/w833MwpGfMFIc17Bh002gDgLqmeuOe4TZ0Hs/JDJRiTc/HTw8/Jftv2vBUA/isAWHDKlQaYwSMF8wAg+FRCoSvOkiXlShRHMK9QGmcbQSmF+tntOypj0cxcfd97791Vr39N+MRljWbNEaZUkFoiV+bHoCRk9vCWZxMmmWDWkbn90p4atM+GBOUeizZWAuwjky5JgdiaHx2mLVGl+PCk7bfbQM0efc94Wr9z07vN9F6DHZqkqT6oxJqjMMrCehKxHcUqdDLJR6VC1wNZ1TT5WuT7qy/cvGI9YAR0JCVarwVDw3LW6kQt3P/9RcZwmN1alAzYKsNgSp7bEaQwAozWgm5Mlm5/tX/j+l8tSx6//csG2ccYD06xHZhUcmlW0L7PwwIic3f2/39Jl+Lo/DVzaumeBWGuUJRpEKisYtih14kS9TFUgQ41HmdtKY2zXs3hW4f6LlfUYljQG8SIetmJoDDXykX9dAA3vDYaEExKyufGNp6/WTzTsbdvHKlYXyLWQ3jNOYYR1LCWsDMm7Wdp/VDZ42o7dx2tI0hfh/SBH5MEJAF0hJsCdvOqcmHP4tf6LJRqzRJMjVueKgePrWykXyjR5kiTDK4PLxuuPXL1DcIF/qgWHSawwxSnRkRuwS75RotHFKc3tUks6fFXec/Tabmlru6X/xuiavq7rmA0pY9Ykj1mTkr6uZ9q6rmkVC5edunTHBTUB1saRqNcEHBd/8potQ39ErCmBhT00aCvN8TA06aNW+yrjkz1KBk/fWL77qoPiA8ImpSBq6X5/IEAS9K6jN8fr9/7pk/LW3UrkGov0kVpw4FUXSLcYhLUcSBtYZ/Pmr7v4/pdrE7oV4Ix/6JD02EUdDdoGaWKuRGt4OrWw41flY+fuWbvn5pUqB0HTvN8fCYRZNnCrzlW+58qwH7d/MKzimV6LpZpCuRJWQNFtKA7dv5R5EgWc4LN9S1Mnbjx6xU0ygQjWt2BqzEFlobkOasbhsHHl2TcHL4KKxTa+qKmLUKjAgkOKMwGIFOhnfpvUQk16xcKl585dt7toH9voZyMBVO0+hj55rTqr/KTmuzXP9ljcWl0kV6DGnyMYaEjgjLLFap0sydpn3OYt+29HeAwio14rAMEj4dCde5S54uJTPUtjteB8BcfQOU8KLlIWkTJPpsp6spc5OWNV7srTV++RVDAYjGAfjmCIDwf9wcDFO/a8itPvfbO0Vc8CiRasY6DfqcwJKn08LKPqY1TFqRM3bD18MxwMNoVCkDEQt7jfA6DtbmbT/soPvlr+eC+LRJsHmV1Rf1eb4yGfpCVOa5ZrCzp+sfKnkpPnKl0BDog/OuwAmoU2+sJ4jgl+ypzfxQSWbL82YNKWVimlj2mKUb3JFTmtEtEsxfRHNVipvDZo2YTcQ3aKws5vOP8kdsP5NQCthrWEdn3Kfio+efmmE9J7NjVhN7lQdELJN16tOZteWwAAIABJREFUckwrPvJkKl4tgOTMaNQqFoPrjl6uym2lNT3Rb4V1/cUqmysCyQuFHRsw0nIcf+mGs9fEzdJkK/rSeAVYtKOBC1V4jEKPhru2vYsHTt2y4dBNimZ5HrWxIB8C6A+pvENBr5c5W1k/KufA658tk3XLj1OYE7oUyhN1UnUuGujQ4CNVWiQKw3Op1pEL95y9bvNxnDAVxweOM+O2lJbSUlpKS2kpLeWfXH5RLo3d00B9wAqsTfCPDkCmNZJrtulgH4bRfJRHR52jf4akbT5BIg3eHUClvQ+E0jUPhNKBn1FpN1DpW0ClQSh9j3DVkbY6osZGVNmIuzbidj153U6ecxCHHcQOB7HB4a6wu1fY3eUNriUNrpJ6l9nmzLE55tkcP9kcs2yOH2yOaXX2qXX2yXX28XX2sTZ7hq1htK3hO1vDyHr7t/UNX9c3fGm3f+Gy/3jqQH5u5pz54xcunJxNOpa7nV87Ggb4KN3a0sIBHTMTn81QvzR23li917Wacn1JOPoJQUL09TiH8MyKnExT1zcnal8ZN3+C4crJRX7PUrLh4NFt63esqFg4ydzr3cmd2qfPm2C8dX7drXMr5j4A0AdYaizt6utzDWCpefs2rVY8Pwa9MvlP4213twd9y07uWTJuKDDfPu9NmTvWuHnFivVLl/d9f0qntumal8Zafsp31Zb6PTMrL65NAQCdPrLv3Esntu3buObr3j+iz+nx9qQJQ7PuA2ieOX720ObF+kWFC4q3LCunnTt5ZhnPbr97eef8ccZe70xOfnU8Ov5w8ETtrT1/BQ/o9BG9Z5/as4rzWnzUXI+r7NKJ1VO/yR6UOH3Uh3MX5ZVVX9sZ9G1mqIrqG6u3LCtclGtaVWA9tHXRnWtrPcRWzrfJ513u8RRRnjLKs4jyLKG8yylvOeVdSXorKO8ail5H0RsoehNFb6HorRS93UPv9Pj2eHwHPL4jXt8JL3OaZs7SzDmauUAzV2jmBs3epVmbh3V4GbcHgvCwFMV6SZYhGL+bCbp8vIuBVZOHcfPD0FlgzQ8LnD0/I84hiGD4PnEWIgqdg4LJRjSAON/31mi213iAm/9prPkXSwuAfiQ00Ig9jtGjTh52grZKcJo+TFt0cmUuegwTKWEPqVhrRE9T7w6e+b2h791bMtr+f48cenHMj58+nqITtoiC9aHGKNbqcdJCIBriRAMA30d2aiYRPPca5SqdXKGDRHPoKU4ND/Do/8rAt9os15he6DF7yXLFvautWNsfjh9vl/ztuGd6LpRo4BPkKpMU4IUREIYKqJkUZJhGkcIs0lgeYX7Ff+l41BYcAcCckbA/HCRIX8nmK70mbZR1NcWoi1B7QNcXLrfGghq8VGWMVxkTYBu1HjV+ULSp9Ak9De0/LHll0OLXBpW9Nqj4lY/K2vYuiteawQZdmS1V5YATOiC5/Fi1OUZtiFUZ4lUFclgIMT3ZvSDpm4rtJ286PXRUbYgRBmaMoOBsPvl/PQCNB2Ysn8RIPdgYDkX4Oqd70ZYLyaPXyjSFEk0+0Bwl+gkkRaLMkWhypcmmdr2Lh2RuyVp0tGLXpYPn7hy/VHP04r2dx+6WrLs0fPaBtwYvF4E7UN5j6jxU/zINTmOomC8GEFnQfdzq9fuuo/sn9uP+HeVXAbRIBQtpMejEwVnIgs2sdXFqcxxqJFoLPiPT7wpNfpw6L0YNPi3x2gJ0I/tm3u4jl+tC2A463KyIhe3+TYE7NpdxzYUYzVIRwGK9FJOpGDgeIXOsWaTNf+7Dsj6TNswuO7Zs55XNByu3HqrcsP/68u1XF5SeGJy55bXBS+M0VvSlMiVecXyEHtBwWqFwmA8IEC3MMz7uwk3HiKxDrw1ZJkF9CtZB8+JUOhFeLJR1AUOnWK1BBM2mqPvYzcOzds8oPJCz9ETO0vMzi4+PzN6TMmZd2x7F8WCnYwVumIiamQmcK1CDB5xX/ES3kpS0tflrzrk9AU5Aj+CgEIK0cGBeEfZHAuivxhXn3hy8SKTCKUlRc1XAPhjB0lcCq5gGucIiV8AvrbpZ3/2sYvisfbOLTxjWnjNvulS0/tqCRae++HH7e18sR29J0OTHo8lJog6dSJzWBHkRhGS/GuPrQ8szzccqbzsi2CyFbwyFsDODsL2MYYMXbtqTMtY8mVos0uRLFflyhR5aIF5VlcBGHP2TvQo6j6zIMBwq3HJ5+6ma45dsZy7aDp2uX7G9cpLxoOK7FfLuhRKQuqPLbZYo9TKNPkEDntpSrfm51BW5y0+iFsVj00MYFiPRBbHfDKD9gfC1u+5vs3e8OqQsIRm1JVOsIhe9Kx7VHhoPtVj6nWJ5/6uKjJxD5ZtvHj1vu1ptr3LYa+3uWrv3RhVx4mLdhgPX9avO9J248fnUUrkyPxZdQVWOXKlLUJrlKv0f0V04ubB7+oZdJ295/L4wzh8Jvkj/CEDDeK4xtU0tnVVy/GKlozGakCQYEcA7htg+ltl8tDJ10vanehSj8U2qMMtUVhm6BWj1MtjJoRd1Xfrh1E3rD1ynGBa4byjqxeQPhG7cpYbN3d2uX7EMHIdMsbDRCqpaAncQAxrHXupXOjRzy5JNV05fra+up+qd3jondbWq4eDZmuK1l76dveOl/mWyFKNImytS5KC7RrwKTVHy8JYyKyRSVhja9bZ8MnPb0Yt1kIrz/vwckn63WHC0lJbSUlpKS2kp/92lOdvh3xaYXUYgaxATDNE491rUoCCKpPkokmajyugHPNr3H6ikm6l0LR0SeDTObYiF0hSKYDUVqKLATrpZJe2/5fJXonD7K53sHYFKg2vHbTtxo959zea+aicu17vP2t2HGlyb610r6l0lNqfV5rDYnGabw1Brz6q1z6m1z6i1T621T6ptmHCvYey9hox7DaPv1Y+6Vz+itn64rWGEyzHRS+QynkWMZ7HbOa6+YVhd/aeEa8qVU/qSLH3GoFkTPp1z4UgF6ZjmtH/msA/C8ZETYqDb/rHXNd5evWlmek6PP0/UvDR2xsi843s3nN639vT+9WcOb1pqWDygY2an9ukLJpnuXF4vAOiO7dLef3p07d39nGcBQ4xh3JOrr5uKFpagvyteyJgxPNddt5UhDy2cbNL+aVzi82NSXpvQ461J3d+aiKLnW5OUz4/p1C599MC5BzYt4dl1lRfXp7yMAXTq3EvHNgeZXZvLiz/RTu/cLr0TDgygtwR8B1cVln7YObPDM2mDldN2rV199siW0wc36763pv51Stc3JkwYumB3xZIgs7mhem/f96Z8opkxd4zx6ol1jKeQIn/yUNk+aonTtnmp3nxy74q719Z73NsZupyi9B7K4vMsZrwrGO9K2rOYokpIqoSgygjPYsKzlPAsJzzlpKeC8K4mvWtJ7zrCu4H0bqbobRS9i6L3UfQhij7sQeE75vGd9PgueH03vMxdL1PnZRo8jN3D2r0YOlMMRbKMyxdA4fDxTsDN/H3c7GZ+hpupZvvmKHQO/Ezg/DOZs5BLEIhziA6GfLAt4OdJBYMPiPPDrhp8WMgG+rCTxkMPnf+NvbgFQD8aGoge8IRUS1KFUa6AfdnoyVaalNO6m+7xlLzWKbnxyXmyFL2kq06WrOs2cszaDX9xVYv97v9z88rjlrKk1/rPfbrrwtbJCxJSFrTunvt499xWKTnxmhz0tCxPBETyKE9NnS/VWOQqozxRl6DStUo2JKQY5TjiU+bLuuY81XtBl2FjTx58xVsl8tf/4caFJyYuGPjWkFnxXY0JKfp4dCIpOfKUXFmyXp5slmlNUvTJSrNIYRE/YIIt8Z++Lo8QQDdFAlirG2JAbhc5c905s+TkG58slWoWyRRmqUov0urF4PpqkSpMUnAAB+9vmRr1C4tIqRMl6iQak1hrAQQJTMciV1owp9ZJErNkXbJlSr0oyRynMmBXdKMoyRAPyzMF8pTit4et/KngZI2L5CFzGmShwmwR+Bc2IWj8FwbQwsiMbyNgyYo9FXwcffxy3RTTsRdTS2RaAIJytUmmsYJ6V5ErU+bKNTppUh6q8xdSi5PSVn+9YH2GYWd6zp7Ppm3v/Gn5kymF6PNjNDqxOvcxOPdCuQYOI0aZJ04ufO+rVZn5h+7W2cEO9Xc2iV9XQKtNIq0hRmuEhSuVRawEHbcM/Q7WrnjVDcCc+TdHvNIqUeaKVDlitSFemy/RWIcv2HP0cm04CK64wp4jLLT0NzYGKNq7/djt9qmrEroWYCOgvDiFOUajj1PrpCrU0iyx2rzYJKs8Jf+5VLN61Ir+kzcMyNzce9JG9ajVz/UtkycVilT5MsDWhrbd89t0y3+EABqvvITCIIBtxNbD/nAo6PEGluyo/DBzS/s+xagqIA2gElqpXA39Ed3l49RGdC1ik81xaqtYY5KnGJ7sY32yV6k0yRoDL9bLNdAl8ZRAJ07MBhWqJh9dI7lS/3jXkg5frZ5uPXLlVn0wwAcx6EW9D658JNgETh5hLhIM8xFD+dk3Bi+CS68xihV6CaSctaDxXwb0Gf1T97jSlID+DjbcRjQytE4serZb6WsDF7396bK/fLqyba9FEnVBHPgw6ORJ2P0cfBjyRVpzrBINI5YEraVND8vHP+yq2H3LQ9EhyMWHvpbnw9iUIjrBCVM+Jqv8WOcRqx9PKZQlGltphUqAg5GqCuXoNqS0iLXWJ3oXdPp6xScz947JPTJZd2j07MNdv9v0Uv9SmcYAMnA1tE+oOtRxtDog+9qCtqmLBk3dceRcFRf0BxojAUiFF7lvAPKbATR6p5tmlxy43Hv8xmd7LpYqCuPU0S1HYqUhBuohWwQE2dq2d5H623WjFu5bsPR40brzpWuuWzddnr/07Pi8Q4Ombnj345LHu8EquEyhE2vzxMIgrETNIFeSZHrto2WT9IcIhvBHoqk6YQVBUAP/KoBO0Jra9Sv5oeTw+cp6QU6Bd6GEIINhBHZvNDaG7ta5zWsuvDl0ZYI2X5pokENGZehfYnWeTA0JmV/oXzqt8MjFOw7A1ny01gI8X+tgZ5Uef2/YYrkW9SYMoKHdokEPtn2IFDC/aqPN7zpy7VTT0YK1V5ZtvVG26dKcxce/mben89cV8VgaL4GVpDwZrC6YpFrIMyEGrb0FxPtKQ5te+b0nbtp3uo5AE38hia0wDW4B0C2lpbSUltJSWsr/mNJsLf0zNo01DyCUpgPYrAPD6Pv5DF33hdLsz1w7foanmVADE6pnHlBpWzObBjBN8zXeaIbDasFOGjtK3yGCoI8mApVu/02X/7rTf9Xhv2rnbrm8lQ6y1l1T775W77pQ7z5b7zqDosF9usF12ObcYnMur3OY79kX1Nhn1zT8WNMws7phenVDZnX9pOr68dX1Y6rr06pt31XbRuIYXm37ptr2dY3tq3u2zx32dK87h6NWBrzrWarUVv9pXf1QIWz1n+AYUl//cX3DEIY0BrmtOZl5H3XO7PWXyZCT8Jm0Dm3SujyboXl5XI8/T+r7wZSSnKL6uxtvnl3+42hdp7bpHzw9+tSBTfdu7q29ue/u5d0Fcwo1L45LfD5jkCLTVbcv5Nt14fDG0QPndmqX3r/D1BnfZs8bmzN/LPqZnTPR8HnSDM3LYNYx47tcmjxceWlL8svjsQfInItH17EePefL37upPPW9yUJmQgFA+z0VbtvaxYbiPu9N7vXu5G5vTujx9iT0e78OU/q+P3nWqJzT+9dy9EovOcfr2F2uKzm8dWVt5XaG2OqlitzEQheR7SZyCDLLQxpIUu8mdS7S6CItLtLqIgtdZJGLLHaRJS5qkYta6qKWuz3lbs8qt2e127PW7VlPeLcQ3q2EdzuOnRS9z+M7RgFrrvT4qr10jcd3z8vUYuhc72Vcbh/l9HF2X6DBF7T7eMDNWNocjfsCZ2iBYdIPEWXNgShr9vwSZW4GzQ/ivt6ZiXJnbErzc28Njo+aOP8daG78H5JCuwVAPxIaaBSpIS2StItJ2tkQrzLLtHp516wnev/04qDZz/WZ+1Lq3Ff6z322/8L2/ee9NHDm8JmDrpx83G///yKef3NUS7Zte6fn6ElvfzTzhb4/tE2d2S4168W+81/u9+PzfWY/kaJv1c0kS3p0pwab040SrQnOSJPVtteclwfM/tOAuS+mZj3XP+e5QTPbD5zzl2HTh8/95Oa5Z/x1f2x0/5urWrRi/XvdR41+PnX+C/0XPDvwhxf6z3mp3/yX+i14rm9O664GWYpZlmKSJ+nlipYkhL/1ujxaAA3P6qFQU5gFD+aQlw4eOGsbMW9XuxRLa40pQauP1+TFgxTaIlLnizRWiTpfAuwgW6rIkSoMrTuWxncGS9A4ZV6cxhyrMseCGBZUliJtiVRVKFXnxyabY5ULxQowO5ZqcySqBaIuhlcGLhqRu/+OM+IPQtY0cKwQtk7j1GewE/zBOPwvCaBxTixUo7CNBovyAk1NYTcV2HyoasCEVS/0KcNiwJw4VbY8xZygzYehRqGPVWT/uyo/RlsiSi56TJ0bl2SVJZfIk4okClR1hjhtLvpjLKac8kT0enA/iNFYnulV+vVPe/ecuNfUxP8X7Mv5dQ9opVmuMIkUOqlgwgNeIoVypVWqMIvAGVaHakOiMv/GUJrkILRcKFUuhDyNnbPRNfpu/u6Tl2qaQnwTXI0mwW8uhGq1kQ+F/ZU1js+m7Xpp4GJZkkGs0MUpCuKwLYNUbZbBXo15MRp9rMYapymI00LmN9SGY5IL/6DW/yHZ+u8qfVziwoTEXJnarE1b02XEykeahLAJd4QAbqn+CBB2kH3fbiAtFWe7j14rVhXEKM0iJWr/uVJ1HrpVSdWmeLVRrtaDLLozOv1csTZLnLxArMkDnwcA+rliVVZcUh4YRicZxRqDCM0NuhikCl2rpLzXPrR+bzl29JLdH+CwYjaCA5dwqAkdTBPYuvN8o6783BuDFos1ZpEG8tDCWhTeTCMFQwm9VKsTaRf+QZvz75rsOFWuXGGWw2Yao1yjQxdRlpgfA2rffHQV0PHHKbFfh8IqVxeC6TYAcUubrvkdPysyV5yrvOfBnYXDP4U9BEKVYxubCG/zsJNNh98eVCRPXCDTWoClQs/Nl6lKHu9iapWIGqRF1A19UTZOsQv7DOLVOrEGsvaJlXmSjvNlivkSENJaJMn5aMhCfSqhm0E5omLbyUoXQUOnhU7UBN8YgmWx3wegQ8GI3xnk5hYf6/LpqnhlkbhrUYzGKtYUSrQFsejaKVH30T+mzfmDJucPKn2syiBTW+JVhZIuxTFo5NQUxakLJWrU0UwiNTDcWKUuLjlPrDXCFCURfDCeTsn9+sedO0/UhBq9OBPffWe4QCPOKfhrAFpjfPbD0lklhy9U2oRLHw5j9t4EC4I49Wc4yAdv1toHTtnyYr9S9Pp4SEFseEype0yhg0EAdZ/k4l4TNpVuvcwGsGUK+qAIrFqgOfeavdf6jl+ZgMZ8LbouqD+C7YkcSDQI4Vtr8uXCRjGlqZXG+mS30id7LkN3jT9qrTEpFkk3i0xrkCks8YnW1gpLDApISGBsrTaBdh7PN57qYVUMX73tcK2TxPYdcMCYQ7cA6JbSUlpKS2kpLeV/fPl7AgfbRiELcZjiHmDo+6Dw4XD+LY8Oo2gQwheuh7if4fA+j4ao9vBVHj6a25AEfXSlO3ATxw2nwKO5yw3cRQj2cgN9ucFT5aqtctyyuc43uE7YnYcbnAfqnfvrHbtt9m119nW1DSU1Ddk1DT9W10+tso27a0u/a0u7axuFY+Rd24gq2/Aq27dVtq+rbF+hqLZ9iaIGYhhE/bB79Z+jqG3+aW8YxnqKAvT+i0e35mXmf939x48Tpw1Vzsgclr137VrKcZhntwa9Ky8fXzp+aNRJuWO7tE7t0zu3z+jcPr1TuzT087PkH6qu7gp4K3ju0IjUHzu2SVO/OHbhZD3PbOE8Js5jRBGkV988v2XcpwvQGz/qPG1xblnlpR3JL4/v1D5jeJ85F46uo6k80j3ZRxWf2LtB8dwYFF2eHXPxxFbKvcBL/BRgVntch88f2lZhWbZlyarzh7dR9ejYjgZ9m7ykyeX+0U3M95IGn6eYJHJI4M5ZTiLbSeichMFJmJ1AnPOdEAVOsshJFjvJEidZ5iSXOMmlKFzUche1wkVVYO68ye3ZSXoPkd6zlPeSh77upSs9vkoPfctL3/H67pF0PUETDtpb7+Fs3oDNG7R5+Xqat/sgnELglYwoceZ+RpzJnxPnX8DNwb/Fzb4HrPl+/K3YOYAeXUIYc/xPxc1/X1oA9KMIQFE6mbJACq61uSJtnkRpad8jS/3NmMn6/vMtPXKt2pwCdXZhiq4kxVCWtHX7m+SdmKDr//Duf/PZ/nj78uPl697RF6dkF3dfWNp1YUGP3MKkufkpI38a8t4nP8qS0XPvI/SARg97YJop01ja9vz/2TsP8LiKq+/bmGZtl1xJiCGEkEJIPvLm401ibVVxL/SeQgndxoVuwFRjq2xfFXdwIeCCawy44G5LVrMsq0vbu9rWW/ebM3NXNgTsN3HyGd7sec4jJCPt3jszd/be3/znf94teGrW3MV3FFnzjVatwTZxydL84sq8yg+Uuz67KdQtSfiHMaGhcf8VTQ1jPvj418WVuqLKwsVL1aWVU0oqJiw0TXj09bt/fddLo/KNYo1FrCuWg0FkBkD/M3lxATQU/GPQkzsdB+LC0lTSF+jfdaTriXc//cldS2UaI+AkrNcToyd/QMwGMamxifodhIdQUIvYF4AfSy76TZtUXS5WW8TgqFuKPYIrrlQZFGpzDnjX6odrzb9+8OOXzAcO1LYPJBNQYA9cqOkEsA8a+CLLsHzyOw6geVKcFkrBgZsIhd+cpymuy92/+tPGqXM2j5tWLtGWgjmPyiLVVIg1NtierzVINGCnKwPQD3pD1PhSlQlsJcCP2yZT2bDlOmp81CN6aZ5BUWh+8PXPN3zW7g8MsLCWwF8ofTkPgIbulmgM6JIHASw+WgWoUMFcGDUmrrZq/qcTVNW4Qho6Wcn4Uomm7PHF+440uqEmGl4tRu2Z4OJC3TKO6R2Ifn7crn7qoxEFNjCy15pFSiMaogBbYZQa5EqTPNeCGlmkRd+X4Ap+FVK1QQSlC60jVdZReaZbHltv/qj2OcMXF9UDmuZg3YXm4T80bAsAKszFk70NLR7bXxsLn940Kh/Ur8AftXC5SXNNcpVVobGKYD3AJFGCNbNEayZDGv0vOdhTmGBBSAvWUiJ0Rip0RraRhdYf310x17DnQLU73EfFOTbBA75DQ5UB8XMU3S6lsJQVVK0Mp19X8/N7VqE/R12MhiVxT5aoShVq49iJ5Tfctfq/H/7o6mmVOXmgb5WrjVhfbBJjswVytcrBwAfAtwSNW61JjA4JPKDQvxePKiz9zZ8+ePeD6rrT/kiUooGEsukbNS59Z8NgP2YuSbH7quzPmb745YPvi8aXSMhLAU41ggELOjb0Rnk2mKPgw06PxpJIh6YsWN6Qqy0KdblIXYJXyMpR74xQmn8wxZb31MfFa052evoiSbIBjqbYfqgCyLHpe6t/XgGNmpCi49WnXG8tOzr+kQ+zdMXDtSViNRp7FmgQ1AJKlHB4Yq0e28hYwF8Chh86eIMIXL9hsQF+DV1ZoAIuhUtMY5Xryq6asOy2F7at+6zJHewjntUcruXHw/pMFEj6+RTQ42Yse3PpsYaWIJwlTHm0UHcRdNRoQmZojg30R9//9HT+M5sVWqtEiaYs1Ilo/ikToQGWW6LQ2n557wezinfXtroTFM3hkgIA71m6sS3wWsWRXz34AZqp5NiwRY46aHwJ1AOAy8QogkKmJTKtTaEph90PWqMMjxlcI9F8pdqcrau4duryn9+1fOSESrEO77FQmxXYwAQ1UXa++Wd3rFi3vdXpi9L4ffF4yQDoTGQiE5nIRCa+A/H3TI7ALBY/RDHYA5cmRQ4pdiAhWEgHYnQgRp8B0+k8C0mzfuDRXzbuGIB0n3GRpgb10V29WBmNYTRWRiebsTK6KRBv8scbvfFT/shJb/9JT1+9p7fO3VPrCte6gyc9niaP47S32e6vsnv3On073b5PXN6NTsgNTs9fHZ73uz1l3Z6SLs/CTvdzHa5ZHa7H212PdLge7oCvj3aidKOvj3S6HsZ4GhJE056HHZ4nXd6nHY7ZnW0vd7Ys6W622JuNXS0Lnfb5bu8sj+/pgH9Oj7846NzlbP20u+mz1oZP64/sqDm4HWXTib/Zm3e42lcGvC/2Bp7v9e7a/sH6lUUrPt/wsb1lbU/odZ9/Fs7Z/sCsSM/66r2btqxet+uvf208snMgcPDA9k3VB7a3NXw6ENjR11PqC8wLBF4OeIudbZucbZvtzWt7AxXB0Jv+4AJ/6A1/8G2v5123fbHbWez1FvkDi/2hIn+o2B9c4guhxN+HDL6Q3hcyeENGb8jsC1t9YZsvXI7SH670h5f6wyv8QJzXB3o2BXt2hnp2h3oOhHuP9/RV9/TV9PbV9vbX9/Q3hvubw/1dwX6Xuzfo7et19Q04eqPO3qirL+bui3v6496BJEpPP+UdoHwYPfujdABnEA+YkCBz/mrZQGLi3J/4RkuNQQBNQPPfA+gYxcZpNomdNBiCAHCS3XlfA58zADqTX0p4bjdKVeUSTZlUq4cHNqVp9MQl//XHl559574tW29qODamvSG7rXFUa9Oo9qaRng5ZInAZGxzKhobSwWER7+X2dlF74+i2xrFtp8a0NoyuO3z16vW/ffSNB39250KJtkQED1ffzCKB3YBVohT7q8rVVvzQaJACfjKKldZx09+74fa3r53yHnqQAztODXpYRUeIfsEMZBkes41ZSqtYWwbbVIGwGOB01BYJ4EKDHKRzBqnWOGZikeqhl59bfNvWrTe2nRjdUfu906dGNTeN6GxRBLulVGAYExzChS5hw5dFfZe7WqVtjSOaT408fSqno/GqQ/tvKFulundGXf3dAAAgAElEQVT+Qzfe+vpILWYN6LzyAHxc/O77DuZF9oAGvRrDskwyxbIphmOTNJX098R3n/C8YN6tenjt2LyloFlTlUq0BqnOKAL8oQfrFbUVjTRi6EkALpAmcOEA1aGEoBk17LUXA2AF988RatP3J1jHP77hzVX1++tcvQN9LFY4prDpLYM3b+OTBgKFzhyKYqH/AGmkPvhbi+aJzSKNTZKH3sWA0ZVZrjGItPoxk8ruf3X7vhNdKaL/4/GJ4K3og2pAlqXBVJrnEwmmxRlQPb4eHx44z2KzYAO+yqA77nhp687DneilUtjQFL8aS6ewsShH1TU7/vzqttGTK0QaI8BWrUmqKsMothSYpto0x7S/rs0/OCXjeopQFSwlgCxwR7UH+lfvaPrDGzuuv6tSnAeHIVabRWpzlhZd0UaFypajtOYoUZsXZan1UgAuVjG8eCkY70LboiZF3WFRFJRfd/uyexfu3Hygy+HtZ6gkhy1YL5C+YOwODQ9ACnfHQCx+otX7yJt/+/GMZdhkw4TnSVAvYuNmC3wPUAxNX0SReiE20KCKlWptMrUlK/c9scb6lyX7DgOAjtP4YxyNVZqL87jMGo8+6Sk6FIktWletefLjMYU2BRqiQDn1Ulj/MMGUmGsEywit9Uo12c5vxIxPL1GVZOsM182snDR/c/GmhoaOQMnaYyItDC0J6lywOLdKldAvoydVTpu/ZcfB1kgihsUZsKTApB1jevsj++q773xl+w+mVkjhSjGD+Bq9F8y06M8Ntz6/ZfO+9vMzMdLsZLiSuxY8BfB8MhpLnu7sWbWt8U9v7rjpgdWKAlsWSGLRe4HTiAKNW6WRXH0SdK2hIwcLKbIMYBXBpgRYQJIrDeikRBrLVVOWap7cuHB19YF6Z6g3QsO1z9Mp7LiAByuTSuKBLwBgAqBvvGc15oa4/qFwsYPR9rjpy/Kf3vj60qMPvLbrl/evk+dXilXl2PQDHVsxwbViGB4GhaZEpiySokECBQPAQkGm1I/MM41/aPXiFQdq23v6BigowojHL8+d/VgC0lbwhsCa8GDPwN4a+6tLj/zXfSvGTloq1VZI8AclrIVgQ2qwGIaPUT12J8fYHWCxUQE03CaB2gw2Bbh+G8ZNXjZ93taSdXX1HT2xBOBnaHkoiDfAYTsLhifLY7wnHCnf2vAz1PhqPam9SeofgHu12njtjGV3vLxj3wl7XyQhmL+TBRL8nxRHD0RjVU2+0g/rdM+s//40MxqlCiDywMfBah9K6kENTDw44YNArDXAfIsFwjJVqVylVwD3N8l0JjSuJCpDjq7iZ7etu2f+llU7Wts9fRQTZ9kEvjrw4cLSV4RNoWbj3L6Byi0Nv3pwjdB9aLTo4D4HdV+O1vDD6SvfqqhuaA7COiRHrPhpNN/C8AYnEtgjmKCSHZ6+V21HbrxzpUhVLNIVZyvB9RvdpciVxVKNbdTECjSjWjcedQXCySS6A6exgQnbMxDbfrjriSV7x80oyy6E1T40YqW5aE6zwWKG1iTKM+IpDl3s5ejVxLmlUnR2sIhVii5VRWGZ8oktjy7aN1e/+9cPrh9VWAnMWlUq01pl4NteJtPaxk0of3fp0YY2TxIdJqxT4Cn//6tXXiYykYlMZCITmfiXxd/zaFwh+wyPpgUqDY7S/YkvWXYEY18qcnhGIh2B9KUTw2jajdM1ALUNHRhG27FZB4bRVHsPBTA6jJXRwURTINHoT5z0Jeq98TpPvNYTq3VHa90DJ1x9ta6eGmfwhCNQ7fBX2X3Hu71Vdneds7vV03TaWdvh2e/07nB6Njg86+yetXb3Wrtnjd39gd292u5eYXeXdbmLOl0LO10vdrrmdLge73A9SvB0h+svna7Hut1PdntmOzxzHJ5n7WDx8Xi3+7Fuz2N2z+NO7yy3/0W372W37yWX9wWH63mczzk9L3j8L3n8853eJ10oPc93tD/X2jKvu+s5t3e+yzfL6X3a6XvG6X3G6Xva43/R7ni5s/Plrq5XHM5XPb6FdvurTvdrbu8b3sCbnsACt/8F9C5e/6v+4CJ/8D1f4D1v4G1PYCFKt/8Ntx/9zjuewLuewHs4F3uCRW7IYnew1BPSe0N6T8jsDVV4Q6t8ofX+0OZA+G+B8J5AeH+w50Co93Co51Co50io92i4tyrcVxfobfL2dHp7Xa5evz3c2xXq6w7328P9jp4BR0/E0RNz9qJMOPtQUs5+ygVKZ4pAZy+BzhEMnfEYgPEQHxQ7Y71z/KuVA7/GWIPkN+ud4xQsipABybJfxs3fXmuN/2lkAPTFSLUJPemJVRaRBj3kmHPGA12SFZSOnVGk/MPL75oL9+75kbdNxoWGUb1D6Z6hTGgYHb6cDw7hw0O53qFM7xD0j1x4GB8cRvku89uzdmy9af57d41/6MXRBcViUDOdSyYM4EOjl2ktMqVNnlumUAFHRk+8cnWpWGdQ5Jnznpxz65wnxj/4gkIFyk30yA0gAICLAfRuIMPUZyltYm05bDFWGnOgcKIBbJpBkarHUKAENmjnG380tbjwiWeWVOZXH/lh1Dk82TOU6htG917Khoeg0+GCQ9jQJUzvpXQPJtHBoXRoKBUc1nZq9Acbfvv4wj/88s43x0woVcAubMBhWaBOuth9993MiwugeUGoC9W+OOAmFMfRNMP2xvnDDY6i1cemzd76s9uXjiw0SXUmic4E6FNZotAY5RqLGMS5BlgySYtesZGCcCISNZazqYyiXKNMYx0zoeymu1feNn9z6bq66taeUASWCc99bHQKZnawouWSH+w6rXp8QxYa1RMsQDGUZrkKeyzoDGMmA4Dee6Kb8CKsv8OyalzKDatIeYZL4ppmXCIOCmjV4x9JBERllalxBU4A0Dap1nL7i9t2HO6ACmSYMYIbdYpKpEhZgGRds+OhBTtGTVoKAFqrF6M2UVbIYeM8VIRD88az5v21bT6AeH/f1MJkDeHyRzbta3tiyWf/9ceVV022SsB33izJNwLcz7Vm59qylYbhmuLLQKBtyUGzgRK1ZxG6hAGMwhsVXz112e8e/vgvb+/eerDLF47QDMWxqN9Y9oI/5wiATqM/wK39sdjxVt8jb+66fuYKGShJTf+mlGFABiVeYWYziVTvoQ+yxxbvOdzoBok8lEYDxsbySQYNVLgbxRvvU/Tx9uDbq44rH10/dmKZFIv00WUlI4YeuaCNleqsw9WkwKyB6KNzCkw33rfsrle3VGw/ddoVGYgnTR9XiXV6DKANMJuprdkqqLk6enLl9Hlbth1ojiQipEXoFF6wAZEG09s/8EWD885XdoybVoneSKS0oAlcDmVsUWdZstTG21/Y/Mm+FliEuIBIUozL37fjSOeL1gOaJz4aN3OZotAKjFIDOnSZEkyN0+uXGOHhxQCUuHIg0FJwZi8ou+Gulbe9tLX0w9qmroFIFN29J2mOwu43Xxo1gzdMHK5FqF9Xe+Pd72NqacICVSPReqMr/Ye3Lr/75W07D7V/uOvULP2+mx/6qwR8lssUaoNCXSRTF2VpUCOgw9BLNSUyVbEMusAqVlvlWssPJpl1T3z0VuXhU82uWJKloHvZrwoF4DYHrlzwskFDHP0Wkwj1RY6e8r657OjkOZ9cf9squa5MCqV0oRAuMEo0AOBdTERpK1JZZeD7jHq2VAp42ibXlo0qsN4ws+z2F7ZbNzTWtoVi4IBNwVjH9hEslGYFGE6TZxye94QHyrbU/+SB90cQtTUermCHAh+phmtnLEMDYG+1szeSEGZRrMMVbHgAnlORONXU3Ve56eQDC7b+5sHV35tkQ/MPrCJrcX1gFVnDMxICK4Y7ARiBMMupDNmAueGXwQJFaxlbYL7lgXV/eXPfhzsa2l2ROOi2kywbxccPi2/YwCTBpUDT7vb1VWyp/+WDa8Cmn3zWoFkLXQJAcg0/nLF6YUVNXXOA45NJzNxx8cUE9kVKYBkH+nygKYre9kXHHc9/IsvTi/JgxU6hIpWWi8Vaq0hru2bm0j8t3Hy0wYEuB3S+0FMcQzG03du7cW/rH9/Y8dN7V8kKrVla0MVDdVA12JeD0Bs+I9DnCNRDzlLBkh5Khc50zdTySXM3LVlXv+Owfcf+1tte2HrNVNh+IcbLdRJcPFmmsozVld2/YPvfjjbH6AiF2hwWqRiyeyMTmchEJjKRiUx8pyPtHP11hQ1BlCDoo0kmGFChoufLL9l3xARxNPk6SKUHYXRaIk27IwCj0zyamHVQXX0Cj24LU61hqiWUPB1KNgWTjYFkgz+Bss6XqPXGazzxale8yhU77owddUSPOiLHnP0nXD1VjtAJh7fG4Tzh6K6ydx3vhqy2d9Y7Wuocp0+5ato9B7s8uzpdmzpda7vdq+ye5XZ3hd1d2e1e1u1G35NEP1q73YZud3G3e1G3+80uz4Iu93OdYPfxbKd7Fnb8eKrL/WTXma8on4b04K/uZ7o9gzm72/sszrndnjko7Z65ds88u3c+zudwPu/wvejwveTwveLwLXD4XnX4XnP4Fjr8bzn977r8i1z+Ja6AHldoXOoJrvIG13oDH3oDG73Brb7QDl9oJ0l/6G/+0M5A6DN/eI8vvN8XOuoP1/p6mlzhzu6guzvk6Qr5O4IBlJ2hYHcoaA+H7eHe7vBAdzja1RPr6kl09SS7e5L23qQDZR/l7MPEeQAl2Gt4I4LMGXXoGeIM0JkN4yS4+UvEWVA6MyjPS5yJtJmUChxc+cDcGYvazhEX+8K5kMgA6IuRatOIXD16TM3C1QhlKmuOxpqdZ5Xk2a5UWsZMLLr7+Yc/+uS/4nYxGxrG91zChy/jQ1fwoaFceAjXM4TvGYr+hQ1cQXmu9LTJdnxxfd5jc8ZOWQIPS7csk2HCdY53R0+YYEmp1YO763ibONeWVVAm05mg8o/WePUdi182zFhSlnfvvIfA8FSrz9IYs2A3sUmkKpKqSvADdqlca8K1AU1SpSFbpwdNdK5ZDIXCDFAtUAlsQooLCg3PN/747jcfX3h/U82IiPNyNiDmghLWP4TzDqEDQ+O9Q6ORIQOhIVRwGOsbRjkv62vLfq9i4i2PzFNMKJaoy8BVEyiPQTG+WPpbs0R5sfvuu5kXWQHNsAzMquB7irXILIig6QTDczGOd/bGdh7teGrRzpsfXDNq8gppfiVQLdh2bcguMMsKzVIs2gVNLuBCI0ox5tG4fpQ+R6MfqTPl5JXnFJT9+o9r5pj27zzmDPZRDIUpDXuec2NSFEsK+PHJNZ825j21Xq4zjJhkVuSZFDqbQrc0W7dMWmi7enrlg2/s3FNjZ1M82YTOEetYlicaRPDO4BMUH6dYOh7nmp3Jgid2jspbNjK/XJZXJs2zKPIt2fk2eX4lOs57Xtn+tyMdPKmCCBMqw6WSdIpsb+frW8MPLdw3eur7ioLynEKLrABdfZWK/LLsgvLsgqUj8pfOs+6v6/CAovTr4swnE8MzCb61o9e4ukr18Mbvzfwge0pFTmFRtqZIRCYfnfVKXWWW1iIeb5T+1gibIbRFUm2pIs88YoJt5KSKvKc+NK451tIeRN3FxmMcBbQomsQy4Qv74COKbaH1WDrFJfti0cMt/kcX7fvxXWvl+eUjdOZ/U+bkmRUTrGLYTmHL0VWOyreM0Nieem/vsUYPOhKeT8AaA6wMJKN8PAl0D/UTGkbUAM00dIZLPqi55Y8ffW8y6lYLzE5qa7bSMlplHQkuBya5DogVqIMLTSOmLf/FfX+dU3Lk8yPuWITmMNwu21A3It86SluerTVl68yj820/KLTkFOivnmabMX/T5n0t0XgyJcB5dDQ0w7Esy/X2Jw80+O9fsPOG21aOKqiQaK3SAqs8zwLu2LpKuc5yzyubth1o5Pn4BXUK/pyn4lG3r/fDXY0PLthy0z3vj51YqdCVyTVlYlU5Zs16kbo0S1UMltB4X4JcbVJoTOizA43VMdOX/eKudXNLvjjQ0BVJ9POJKGB8XHCOBUX5Pw+g739154mT3v6Qv7Gta9GaA9feYVNMrpTll6NfE6uLL803SXQWbHFjyNaaYalGZ5AUWkdPXznpmfUf7mrwhAbiDPZ4xrd26TWawQcMYe8AzaLnCmwQwSZYmkpQnD/G/3XPyfsXbrrm1rIxk8wj0OCBioJWlOhzVq62KZRl8lxQi4tgPMDqjiLfLC6slExe+sN7l/9h4cY9RzsCPREWnK7BUpzmwdslBibCUH+RZ5Msl0hgb2VPuMe2+cRP7vtgbKFNoQUPa4myQqwrlYHE23jtzGV3vLx9X7UTK6DTABoSNV48kuyn4IUpnmXoGFtTH3ir/Mj4R9aNmFiWDU7ZJqkW2+noDFKdXqxBn63FqMsUavSjSaxDdwVWWb4tK99wZYFBPKF85MTluQ+tfaNy/6FTzgGWT+JCpyko0Mlw6bWj9N0gOpi4J9izfGvdzX94X15gUxSg0WKV5Rlz8vWKAoNkomXcnatfXV5T0xpieSqZShLejA4bl6ZFz3FUeiWK6g72v/3+0R/dtlQ2YS1qQ+kEq6IQNbhBnm+RF1aMmVj52/tWrt3a6nIPQC1CJsnTYOSCLpFINF7f4n/4zd3X3/1X+eSVsgJTtqpY+vtS6XiDQqMfkacHQ3PYjGJGl21OnnV0fvlPbl1z6/zP/lbVGerpi0eibXbfbOunP79z5QhNRY62QjLeAPUblUvkuYtHFJTf+MBa26a6voEI6kE4dD7OpBIXcq1lIhOZyEQmMpGJb3l8LfeDGy9i2QHV3oBHxyhgi/0JoNLhL1tIf6W24dmWHW5s1uFK+3Wc7RwNyugeqiVMNWMYfSoIeRJ4dLIew+gTnni1J17ljh13x4+7Yscwkj7siB6yRw90Qx7sjhzp7jvc3XvMHjjhcNc67LX2jhPdLTX25lrIJpR19tMo6x2nGp31za6qFtehFtcXzc7P293bujwbuz3ruz2ru93LutwV3Z5ybPRh63ajLLN7bHaPFX9FCT/i/1tmP5Pldm+5w4u+Vto9FQ5PpcOz1OFFuczpXe70LXd6Vzh9K13+VS4fyfddvg9cvjUu/1qXf7078Fd34GN3YLMnsN0T/NQd3OsMHrT7qxyBOkeg0R5s7gp0dPi7O/z2joAD0o++OjsDrs6ApzPo6woFOkPh9mBfayDWFkIZbwkmWoOJtlCiPZToCCc7e5JdPVR3D0jR7VjjjGXOglzdE8HQOYoSumzQ0DkUZ8+GzmfLnL/JUuMs0MylWTOXoIXFDAonLVhq/L2HhmDy+b8yMgD64qRcB3tURVrzcLUpS6WXKE1Qcwk9zOeXSPONo6cuueXh596yzjhdPzruvIL3XwrQOXBZInhJMgjaYWwGfdnufT+btfjecTMXyAvfk2sXZ6uLoeCSyjroDfq1CfuUlUUytVGutULheE1xVl6RONckUltHTi79v3e+vGLd+C3bf/V8yYwxt7+TDU+/6Om0fLhqhVRTJkbPb1rDCE1JtvZdGXrAI9JUbbEYfaMErWh2XokYCHiZWFU2fLwlS/uuoqB4REHJmEmLbrjntQ/eV3fXjaG9l/HBK/lQFhO6NBkemui7hO0fwgWHhruH/233T+594S833PmaIn+RQl00Gh2e1pYFHNA8Cj0NqiphH/TF7rvvYl5kBTTZ8g/1qlIMGEVwGKAkWS7O8EmKpaLRpNc/cPCE27Dm5B9e3XvzfR/+YPqKUZMrcyaUyQssIydVZBfaFPkoy3IKKyALyrLzrSMKrVdNqbxmxor//vP6P72xq2xDw+F6lyfYF01EKSZG5nb2fApoLoXrgIGwjf+8yj7PsG/qsxumzvloyrObps7bPnXuzimztxXO+esdL21+d9XhmjYfoaYMUGiGkBgWu4tguM4yPI1eLklzjkBifum+GbM2T521ZfK8LZOf2zxl/qYpczZNnL152txNbyw7crzJCxUZcRkunkvyqSSUvsNN0+7sXbyy6vYFW6Y+u3nq7M2T52+c9Nz2KfM2TX52w6TZG6fP/cS2ua7d3fNNhQAHP7jg6FieTrC9Pcmm5oHVG5uffPOz3973wbjJa0ZNWZYzsSxHVz5St3REXlm2zgLV3pQGidYm15X99LaVdz+/zfhxw8FGv78nTmP1KrZroHk+xrEDPEZ4FzIkODIYCPvDNhDRON3U3atfW/uHhTsnz9swad7Gf1NOnofacMu0OVumP7tt5uxtM+d+POPZjfp1J051hND5oR7hSJUx1HKwogBMGjSbKYpDP1Ixf6D/eJ2vaEX1pKc2Xz11dfbk97MnV2YXGkcU6Eflm7NV5aMmVfxw5kr1Qxtftxw9UO1yeyLxCBqMHK57yW3c1zHl2S0z5u2c9tzWSXO3TJr1yYxnPpo4e/1tL299eWn1oVPhBEWjscSjkctQDIaMqCsjMaquNfDW0oP3vrht6uxPJs75ZMrzn0yb/8nUOVsmz9429dmtb1QeO1jnYZgL6hS8GkDTsD2BjQwkHY7w3v2tpStr7nxu+413rRo3fdmYyRU5E6zyfLM834Ivw4qcvLJR+dZxk8t+fueKmXM/KV1TfazF7Qn0JuJJlmEA54K2lyVOIhcCoO97ddexhoHePjqaSPr7IlUnfa/pD6ge2vCD6avGTl06It+Qk28dlVc+Vlc+Nq9szISlv7rnwz8u2Ld2a3tze6BvII5l+yxNyt9hD2IWgiz/CI4kDEOjFI4U3QlCQ+CmiCW6vOGdR9sXVhye8PSWH9+5bsTk5fJJVtkEfXaeaaS2clTequzJ5fICsyzfmj1h2fdvXad96pOFFUd3H+v2hwYiCSrBUjSswnEMnaQYdBeawK5ALE0nwYabx2bjNB/w9S/dVPPzB1Yo8krRJ51EtVSqrpDoSvFKm/namctvf2nbvhOO/mgSX9w0SzgwbCxJgqs0uX/lWDoZiyfivr7Y4dNe88aaP76x99f3rPj+BNNVkypGTlyqKKyQFZbJC205hejzWi/PN8kmWHMm2UZNqPjR9LXj//jJQws+t64/Xnva29Mbi8fiFBel6RhL6nPCBAdScez7gQ01YCJkw6HY3w51PPrurilzN06ds3na7K3T526fPnfr9DmbZs7f+MBrO1ZvOd3W3cNzaHAnifc2B7Meiy3rY0kuDgt6cSYaoY7W+xYtr73juT2T524tnPfJhHlwqU57dtOUuVunzN9xx4s736o8fKIlEGPg84OF+RZE7Qzq2kg84A5t2nX6iUV7f/HA+h9Ms4ydWD66cNmo/EpFvkGaX6QoNI6euPyqgtW/uf+DR4t2rD/UZPfH+vtjDA0uIn39yU17Ov/06tab7q5QFOixwF8v1xqvmmD7xT2rJzy7ZfnmZp8vjloZljHQm6eoC7nWMpGJTGQiE5nIxHcx/l4rzeHS5eh2JJGG0SQHvkylv1TPMK2MBhg9aNNxNonupQdtOlqJMhp4NNUkwOhEvT9R70uLo88g6fhxd+yYC/KIM3rYCVT6sB3yYHfkAM79XSQHDkD2H+zqO2IPHXf4qh2eE3ZXVbe91tHe4GxpdJ5udJ5qdJw86Wg46axvJOlIf+OsO+Wsa4KsbXLVnXbWnnbVNH8pa9HXFlctpJtkXau7vtXd0OppaHWfbPWgbGzxnMLZ1Ap5us1zutXT3OZF2drma2/3dXb4u9r99haf67TX2+wLtvhDzf6eJl9/oy/a6IudgoxD+uNNfvDUbg4kWoKJllCiNZRsC4HjdkdPEkNnsOEG4gzQmXb0QWs7MXT2CNCZ8eIVAqJ0Tq8iCNAZFxLkUPbir2cbOg/aNw9m5Ixl8xncnEzj5m+UNl/sgf3/MzIA+mLQQHiotkAtILUeHrC1erHGJFJaReNt2VqTXGVRqC1XTdDf8ucFRavHnzo5ggtdwgSHcv3DqJ6hVGgI0UEfPnDtC0V33Xzf29maUpG2NEtbLNYVQdkolUV6TgCNcaRVgs1kRRqTRKfHxYhsUl3ZD6YVT/vLrE93/bKh6vumlb//0R0vj8lfPEKtV0B1OKMMShihtInVZYLTIq7kIwa7XpMC9rNbRcoykboCqgCp9GL0srpSudYsV1tgQ7GuZPqsOcvXqzpOj2R6hzG9l7LgLgKu1jw6Qe+VB/df//jbd/945jvyvNIsdbFEW6TIA52mSG2Vwj73UonWBraeF7v7vot5sQE0xbJJBiySMYAmOBozaJDscRSwNpbtGUi2OXqO1Lm27mtbs+2UYW3N6xVH5xi+mFXy+TNFnz9TvHt2yZ45+r2zS3bPKv5sTunuBeWHF69pWLb99JZD7YdOujo8vT3RBHAvMM+FemKwUfrrfCrODhZcDsA+g+Nod2igutm3t9q+t6pj7/GufdXdKPce795d3bK/trOx3RPu7eNwQUMGzJsZoj8E/AEluTCSwf6o6GQi8djxJs+equ69Vd27T3R/eqJj94muvSfse6ocu6sddW3BYE8cS6ihrhXRUPMpAfIORKMn2/176rr2VHXtrer8vKbjsxr759Udu6vad1d1fV7tbHb0DAxQqfOcWYpKcUk4XAZ9/EUTTJer/1iDc+u+FtvHJ99aceg5496H3/is4MnN10ypkGmNYnCDNci0Ff/15/UvlR08eMLV4e7ri6LPTYoB2SbqwhScMJi3xoHSXhiABhoIilDUkrjZACEl+yKRpk7vwXrUVu17Tjj+XVlt31eFerYLvlbZ957o+Ly6+1RXsK8/DvpRbhCWoq5E45ZJ13ZAwzcJw5ihBgaSLV3hz47al33S+M7KY3NKP326aNdTxZ89WbznqdIDr1ceqNxUs+tQe2Oru28gngTjEpQ0LnBH2329e6sde084dtfYP6t2fHbcue941+6qjt01jqqWQKA3GmcTGJby2AaEJoZfFE339Mdq2/z7a517quyfn+j+vKZrDxpR1d17qmFE1bT6PaEBlrkgWwAe19HEVjlAvhM009MTbesO7K9p//DzeuPHR1+vPPycaf/skn1PL9n3zJJDs5YcnP23VaoAACAASURBVFvyxQLrF4b1x9Z+dgodT4s92BuhGJrBVukMh3uZIabBzFdvrv4hAH3PazsPNAX7Y3HoFI6JxehTLb4tX7SbPqpDRzWn5Iuni/Y+U/zFs/r98/RflKyp+fDT5oP1DjCOSSbBYwc6Ed34JXnMlVmW/rJ/Gu5zrMwlztCkzB6+wKEDUPujEzvV7t99xP7hzhbz+tqFlQfnGtC8tHtW0RfPFh+YW/z5/OLdC8xfFK86tmbbyU+PtDV2BIL9CWwpDgVYGdynsFYFbw0EPAUzB6yQQT1ILo4usrA/tmJzw8/vXyoF6GzBRQiNxOgDffBdM3PZ7S9u2XfC0RdNYht7hhVuyrBpIQu7TIgZEJSX5BmKZ/risU534MhJx9b9zRUba95afvhF65FZ+oNPFu9/qnj/MyX7Zxfvm1Wyd45+zyuWvSWrjqzafHLbvo6j9Z4OZziSoPBKDBoIUY5N4hW3FBSQ5BgaJgTsVsLhopIsn4gzbn/kUKMHZjl0ZR137Kty76tCX7u/ONF1oM7e4QgPRKI8H6NTMdwQ4FsPkybciCcpHog8uJ8k6J5wf3OH54sT3buruj+r7vzsRMe+qrZ9xzvQtLz7hHNPjaOm2efviaM5FloVFmkYBruasKgxmaQ30H+s0fvh7jbThmOvVR6aq0fnuPvp4t1PLN4zq/iLVyuOlW06uXlf87EmJ5rtoY0YvMWBTyWSTE2rd75l181/WiHR2RTYXefa6Ssmzd1q+Kh2y8HO09290RjF4SUK7MWXKUKYiUxkIhOZyEQmvlEozWI7BXQvGKMwjBaS6RssdYiJ5zeRaIDRfXR371kwOgw2HYPKaAKjGwPErCNZj7POn6j1JWp88WpvvAqlQKXjhEofc8WPAJuGPOw4g6cP4W8OYU59qDty8Kw8IOTAga4IJPmxK3Kwa+BQd//h7r7D9r4j3b1H7UIeQ+nAae89jtLRW3V2OvuqnP3pjBx3RlFWuSCrXdETOGvA+TpW64nVofTG673xBm/spC+OstEPrPmUH/yyz8LNUNSxLQy4GTURaqgO7LINxBlMt6EZSXs6cfNi7TmI0Emz+9KrAoPcOe3pfAY996ah89mSZ2KsMVgecDAT4OXHEieNr7Vr/s+CzV8XGQB9MWig2iyG3bV6maoELA6hYpI5S23NyrXJNRaZ0iLPLcvRlI2bsWRu6aTjVd9jQ8OYwDCm7xKmdygbHsqFh/I9Q3buuvH+lx8ZO8kwGgoNmcUaKPUuTTvknpNFWiTaMqlKn6UyiNHfanClL/Q1z/TT29958rUH645fE+oUb9n2C+Ufnxs7aXG2qgTDX70MqjBZxaoykapCpLWJcJUk9IIi+HOzQmOSqizDlRUSdYVMia0wtRaZFoopyZVWBZhCFv/snnfeLp/R1HAVEx5C9Qxhw5fwwUtZP8phtO/KHbt+OfWZJ3N0RngXbJ4LLQPF0NCbmsWg7zZIz2lvnclv7vSLDKCxZVaS1MvCZvoMLvdFhHQ0w1E0MT4gS8hMIh5NeHyR0509VU3+Q/UOlIcbnEdOuo42uo40OI402I83uho7wp2+eG+UojFwoQnt4jD3Enang67u3MfGphii7mXZJI2Ok9T1wtXIyOYYdPNAcVGGx6iISRIATQOHoLBukqc4mobN6VDjEK9/g/KTA+EnzRL/YOCP6NxpIp5m0r4K0AZ8UmBdPCsgL9AzUsDroCganBPLg7U0C29HcSBQZYlP8fnQegpeCAojUjQXoXgqiY6ZZRiaCoYHWuz+/TVdlRtqpszd8MOplXKh2qH5+ttXzjLuPdzkBGUhxs343VESgJrCwB24DXv+gnfnClIQEugVWMlCT0HvcWShIgG69bMs2f61iUkjSC/xsgMaNlQcjxws/8XLCfjMiS1wimGI5Qo6YYpmQMUKHsIwttAPfQOxTkfgeH3XoTrHwXr3/gb3wVPepg5fuKcfG+YmOLwWkuToBBYCs/hN8QHQGOvDWAXhO0dRLEPhxYsYD14RKZ5QUIpUngBHaA57UuOFDtQVNDjRgoE5jFZQwKJRCuPqQjqFyObh4DiyNEQ+8dG1EE8kI+5QqLE9cKLJe+yk+1Cd62Cd51Cd59hJz8k2vyvQF03CKKXQFQJWMpgupkvk4TtwhgG/mQsB0DsOnAIxOc8lsAsvWE3Ek5Q31N/Y7jty0r+/3n3gpOfwKXR4Hqe3PxKPUXwskYpTeIUJzwq00HpouoAllbPpM8uSU097cXAYvuJLkSZiaTJloQsIvXDAH2ntCFU3eg43uA80uA6edByttZ9ocDU1+9zOMB2NcGwC9S/FY5tnvEMCVjJYVigAiV8e27uhYcXQKSrJx9FRBYOx5Z+cvPH+ZVC2FMrtGsXqUrEaPKbFGvM1M5fe+dInX5yw90aIiJhhOeEBB+Y9UqCEExTRmPvDKaNrCnt+MD0D8RZ7sLY1cKTRe6jBe6jee7jed7TBf/Skt6rR3djsdrmC/X0DNDoWYUGMJ07TeACQbR64UWAGAxdEDmg+GngsHrfYwATelIJ/x0UKweEerz6QpsM2LIlkCrNmmAjRFEJBCUOWEG188DBlJjlwZkqg2Q8qDXLJFBdPoSmHxbUb8dIXtCWccJKGuQJXZ4FlNvQhArMUmjljScrT09fYFTwGfeQ4ctJzsM6HzrehIxCKRpJMAr8SeIqQSTbBMP6e2LbDrQ++veXH9ywTa2zZKtvo/Erdk5veW1Pd5emJJZMMuRLBMoUik8SFXGuZyEQmMpGJTGTif3F8rak0rlwPNy7oDiaaJtEkw4NIGqjoWdULMYa29wokuitNotvTntHNIcyjg4RHU2eQdIDw6GStD7LGlzyBsxqlN4ES2DTG04RQVwGkjh91x465Y0dd6XTGjuCvg0ng9Vn/EhXSER38/piQYFd93AVZdVaecAtZ44nXeDBo9sZJ1pP0xU/6443+RGMgcSoArLkpmEAn2IwylBTUzWFMnLFCvKOHtAwYmHTjtBPc3C84bhPo7ElDZ99ZUnTisJE22RDQM9hrAHc+Y+48iJsHiwTG0twZdSUpMM59jY1GBjZ/fWQA9MWggeh5UlWJCzeVQsWqXKtUZYFyRjqjOM8g0hizNNacAtMt975avvp3bfWjWP/lXOCyhOeyqOeKpO9yPjCMCw1pqLl6bumtP7jtrRFK6+hcm0Kll0CVswoROGack9JCPTSomiWFsmbmkSpL9u+LpcpiRV7RLX98wbpa42qRc8FL6o796PEFz1x1W7FIo5cojWJNhUxbIc81K35vzFaaJDrgmDKVRaayDselfiRKg1QFFpNgXqk1itQWcW65RF0kVZcqVEaF2ji8sDj3oReXf6gKdMp5z1AqMCTqGh51iijvZVTgEqb3kmNHr31y4X0jCgzZWptCXa5Q2bKhCpxRorGJ8iySghJZLq7vdLG777uY34IihDTW+pGN8DTFUDQr2IkywEhYDDkEd4skTyUBKAuImoEEvS+2cBUYTvqDnJARDHjIfnpgzjixNpn+BqPkM8eWItJljsAOgrAB2mJz0wSmLxEmFudo6qzjAY0hkyQghQJ6iDkyD7cTNLgt4EYl1tIEq3NE1Ip+ALyCC9wRA4AkpmnoTRLgAcUT2IhhPC0w0jPF+rAgEaxLQDDInM/dGptV03iTOhujOXCTYNBR0SBipli+qTtoWHfk2jtsYwrLczQ2KDSaX3bvq1s+rWpLMnGeShCYj1+CAsEmZnLon5Ip+Jn9F3hAY3EvHoL8ICFkge2AWjbF/ZuSw/3IEMqGMVkCVggEuobGACWYG2D8zhBROwNwFxszMAJZxdvtGCJ659Mqdo4FuxKWIG5QpPK4mARLw9/D/0+RXVe4YWHEkr9ncflKmrA96Bw2JfQ3xQn7tKATeS4Kg4qUQCaMEP0icF1oMwoPnAvqFOKNA31BNhEAayeLJcLCEc0RtIiXJeKUsDQiyHDhfhoaEHY04OFN9Ljkhgw0pl+xMvuHAPR9C3YcrfdEo1EOF4WGQZkg9hVANoHy4yUoLHSGMc+A6wVFTCow/6XJdcRxUG0QXb3pAxAmGIos+5CLEhdMRe9A8YkYHSWvQ65LvF8DxoDwizww1DhUEAUfd468GJnH8AoWMX7GbYlmPNh+h0cGHCuFjX8ocKLg49jdxhkasG6q/em9y6XacpnagtpBAiV/LRL0Yao2/XDm0vsWbDtY4+iNJBjyDsIggTHBpG/P8JRBYVArjMM0Vk/hXiL6a2H15WziDjYWrLApUCjTCOOABrcc9GcoGDKB02RZDo9JhkLtjHcyYOhMMWwSVu+gMfk4LL0w5E2IDggk6CmWxjMTXuICEw4yq2CvGw4nz6RNUUA3RJYF8IFgzM3gpR+8rAeIP4GHGzoECuZkXCiI58AjOy1hhx7n+UF7mSSbwp9EsFiIOxS7k4f7Br6odT/y1uc33Llano8+MUvluZU/vXPt85b9NacdYMYDv8ZibE0nuSj6k6+tAZuJTGQiE5nIRCYycY7gSf5dsHinXoxi+hNg2UFINPaMBoMIEEf3pz06+nDpwl6qswerfXsIjE62hpMtAo+GPB2kmoBHU4RHkyRG0g1pPE0U0ziTtThrSPqEPHFWVn/px8SZ9OIc/MabqCGJXsELL0IIOHkjcA7B79uADwZlY1AwuUaH2oQOO0Q1obPAQu+WHqoV22G39VLtOLG0GUDz2ax5EDc7BY0z8yXc/HfE+YytM07U2l+xde4/K4mVM9QJhE3B5Lb66/yaL/a4+m5FBkBfDBqoNmeplw7X2rLyjGKdUZJrluXC06ZYUypSl0hB/GsYM3HRxIdm7//sJ31dWVxwCBO8xNcmaagd09mqYHqGUP4hfd1Z1hWqX9/9klRZIRtfLlUZZTr9yDybBPsyn+sA1DapaplUWS7RGbMK9MPzzAqVKVtjzSk0aJ95+kTNyH7nZVxgSOepkeZVE2+4f5FMa0ZHODzXIikwKnTFCvUSiarkCnWZQls2Ul2eoyq7XGW5Is8k0prBZ0NTJM9fItbpRWo0PKwKjUWhq0TfX6kulkww3z3vTzv33BAPXc66hkd6htbVZFcdHunvvJINXBoLDz3VNKJked5Pbn17VL5BorKJVTY42jzULOUSVYVcbYPyhudzF8nk1w+5iwqgWcKSsSQZczcaJ0a2LOg2Bf8KrD4V7AeIXBRIAeHNwqc13sIOe6+xoS6WzhJwSGYmwT2BxigEM+nzYVo+hQExczbUFuR/gkaXHiy7xRCFHqaSGOsIwmUOEyXB2JrhKSBZHJh0DJ411lYDqsMyX2JCi4kIZo6cAK54jIQI1AaoxAoSUtw6hD9jfJzW0Z6n2XkQ+iUZQn9ooodMkbOhk9yG3e3qJzdmFSxV5JXnaMrkuWUjCyrWbG/0+ntBTkiKhAF+4gimA6EuAD8Kakle8IoulDRjBS6GbT2SLJOkaSjpkQSuhCsU/psS9zFs3qfxIgi0MWaKwogCCExjY1lOIP8EnVF4jAp1IliQToMSPL0sgS0nYO0E/TlFc3GKjZNxjhk0I1BAMBwRximsuwDRZTCKS9AE5p5pbYGNnoHbMEoZgnYJD+bJOgeDfwsIagI144V0Cj6oCMfG8dnAaIzT0QEuGuPhpotPJsm6DmbKNFBdbtDEjMMGCtjRIBnjmASLdwBgJg7LMjSNle4XAKDvfXXHwZOeSJQizUegJG6OBAMonMebBaCeHb7mgDjDvghW0P8CSWewhQw2f4Bhh+YlbCBB1qwoHmBxev7g8PpXkocNCkncQXSSpdD4JI7N2IkGr07hLoVOSGHCSy4RFltTsMJdKqwysck4h5oP9VAcsDM2kMfjCxoKTINgNwXd6YssWlM9epJxOBhAl8lU5TJl+Yhci0xtQZP29bcte/jtT4+fdPfHksxgFUChP4Q1kcGnGGHZDnUKOmYBl6ewuJ3iYG0piUkum761Q6dPR7hEHKu2WSL/ZgRBOPbu54hTPlQRpBM0Xlo5qwQrnt/hXchCG2waAdgOtTvBrCOJTpNMebAOQZPBzQvF5YmRCPozNEMmkqiVYIMF8T6H/8LIhmU60kGMMBWm53pyIcEDG7iE4EuRgHGYqTHuxytluHuE5U68BsRi2xOw04EeS8ZOt/tK19X/5oE1inwzugeTaQxyzWrtY9tXbm0ZiCZwEVIGLzrC5wQIv9HLXJjfeiYykYlMZCITmcjE2fEVqMmd5eMRp9kBDKZ9EdrVDxbGguYXK6O7seMEsekYdOpoSztHt4TSKmkslCZJmG9TMO3jEUx+lVMHzjBigokHv//K/zrzOySDQp46K8kbwQFgxEwQeUtYSGJy3YZZc1rUDNnZS3emz7S7H9KeNidxnMHNxMdZIM5p6MwOlhAMxM72dMbEOV1LEDImcOf+BAicY+QGFu8//TrzDGH9IBMXGBkAfVHSJNPqJbgsuwz0yGCaIdEaxVCevkShMsnV+nFT3/jDc39qrvse7b/U3yb+7NMfv1Qy7dE37nt7WcG+qmsGvJdRvmHbd/7irvmPiHVmRa5NorIN11iuRK+cdsb4prxm2qKpzzz1jnH6guLJz7w787F37n/y9QdnvX3Ps4tvM76f2+e8nA6AM0a/XVxf9T3LR7oly/OLKzVFlZrFlROXVOqKyjSvvDf9N3cvGlNolIMxtCFLZRGrjTKVEaw81EapqlShKpWDvtsm0ljFaluW2pyVb8iZWvaWZUJ99ei499Jgu/STbb+eX3TnI2/cX7pKdbphZL/rimC35JPtN//2/udGFRahc8lSW6Xj0QEbRRpQhaOTQs0lOeepZfKb8iIDaLBuAELDEfloCpLFgBcL5FhgU3hnNcvEWTbOE0tmYsErWBawRLuXFu4xgzJWTpC5YfYDwJTCAkCsAcSY5LwzHMtSNJPAVfHwfnBSZksw8RBADK4bQPaSg8QTS1fJOWBsRQ6HiCehbhneJ459JVhCJHmaTtGYHWJeBb+Y5Ng4bhJQR8JhA5NlyMb/BJdIAHlh00yewQgbtvhAUxKRJns+CR7e5s9wpFgikCcQJMIczlS3eeZYvhg1rfIKjUmkLkVT0Ejtsp/etfZonTOZSGI9aVrJi0XmxAyEH+wC/n/SsOccErzQZhTqfOhn4raMmjIJthdwkuy/KzEDxnCQwR7UDCHgPJdgoRhaggWNOYWXONAYSuGxwOBFgSTpel4gzoTsESE3g5XsNCto9KHjKPIGINEn6mSO7LwTSvIRswCWYtDASNEsLA1gjsoRhTWDsVl6EQTj2zRkJN1PYyQHCzlkpKZYcCa/kE7Bgx3TP3QZMkmQ1mLOjtdOaF7QPxMXY4L2hLEIPQhrSQxm49hEGpT+SVawa8DXMfvVRYt/EEDvPHQqGIlj+TNxfBDkwwwFu9/ieEcjoHwGbB0wAaYFGw28pEGneWuK8HKy5EVk0XCdEJNzorwXrIJY3KRwikRzjnsZdzc2nSBLY9iAGb0v4PkkBu6YADNEFMyRfkaNydDY8x4wborFvwusNAkcm0twbCw40Pv+9sZb538i15kkeWa5xgrlHJSW0Sow5kKt8bM7l88u3V/f7I8laLIkx6aEvmeFGzOaF4YQIyBa4mzDp1kyNjIHRswLaDjBJ5JkuQWvuLD84LQHXYyV43hZEO+E4FJ4aiW7DPGIg9UjlpRATGJxNEUW53Crc4JUH+xBCJhmQP3MCNMInlP4M1YhPDGhYYjRBosHV3onAY/3YUDdP3JWRAfNYq8lBuvyYc+CMDWmOGEBE40Tsj4kfPqcwdbkGiLrAwzX3xfdeaD9nhd3jZtULs7TZ2n1aOBl68rufWnn9oMdFD4khk3guuXYNQnv5kllLDgykYlMZCITmcjEvy7+nnfy6bsh4TYU7wCj0wnWZrjsYX+SCcVo3wDlxMroQQD9pcRGyS1nZTPJoJCDbLop/VXIAE78zanAWf/+5d88nQbczfj75rNSeEcQaCdb8cG0p792hAXWPJhQLVAoGAjGI8TB+YyJcz/wd/dg8cB0egeEuo4o/RFB5hz4MoDuiYPnSSTJgG8GPIKxwo464eZeyHR8bW9kAPS/JjIA+qKkSQo11sFQQq60KYDSGkQag1hnluqM6JE7W2O86c7XFpomdp0e0XRydOVfb3ngxQd/ccfrP5rxzu8feu6Jd+7avONmd4vs+NGrXzZNyZpklGktCqVNpjRnaUrBXuOcMuHvT31X9+QThqUTduz42ZGD444eve7gkeuOHb62+ugPWhtHpcDfYygfupT1XxZzDnN0jOxqybY3S50tsu7To0/VXrVl240vvjfj53cszi7USzV6sP5Ql4m1RtAmg5GIWQRI3aSAjcO2LAKmNSZFgWH09MUbt/y6q37kyePfq1w3/q55T/zqrjevn7FI9chzL5dO/fzzG+ync44c+tGtsx/9/qT3hussWTqTbLxBpjSK1SUigPVmsKnNeED/U3mRAbQg2GSFneLCxA60V/DLEFSkDIc9RTmhLiAxARAANDF0TuvXiEY0TSkEQs0wgjw5/XZ4E/Z55jf4Yxrb9VLYHxbXC+PS4j+eoDTySY+VrxzZN4/5JUYzQuUvbM3MYl0jll7jw0/RguOz8H/JsREyhHeL45fB6j8aOyzDhyBGKklcKI1hyBIscYzlBBNbsiX9vIa/2ISE2OWCWSsFukQaxM9c0ry5XvnkxxIwmTVI1AY0aYzKL//Fn9aeavfgVQIOk01GMHvAQl1SjVDAjv8TAfY5I30vBW2E76CoNB9MkJqOaVr070lBCYslmAIrJBQLewsI6JAh2mihgh0pXgc0TABcglcItvDm0jcwglYdX1d4eJASFERfnZb2kzUN3JNo/GBTArwIw5PDGBwSFMcLsJNsCMCEUTBHAKwJPUKQ35k71AvqFDzcsdcGhe3OsWSYJ9cIoZZkzJPra1ANTWTheGzj38dNITjosMKKBUOqEH5pfP6DAPpwYzASS4CvBb4W064t6CuN/YiJFJzCHguM0Gr4mOA64tPWDsTcZFAjTCgpS06QwFwi4iU7K6BcHkbQaSEKmRaIR4ngwYydO8CwWDAeYfE+DX7wb+D9Kby2BAeBjygRTUTa3H3bDrSv/7R53WfNq3aefG3pgWlzNl9/63KpFt0DQOFfKXhbmeWwrwg1iOEX96x40XbsdEc4ibo9LbtmhYmRLIcxwiQjLHUMbq2gecHmnsysvIDF4bCgMZlB23yOQHkGm+DDchfxmBH2mQgzKi+MeWDPNFl6wc9BQi1X/BZ0Gj/jOZ8VZn0WmH7aNQUWLYQrAl8MNF7godP6dpYT7JSIiwebnvPILzNk0BFbIEyhWbw+I5waHD8UZSTFCdMbVrizrn+CxmGpINntDRk+rP3JHWtHamwSrUkEs6JJkWf8w+s7PzveCRM1nASpBwDbcxhA23AaF3KtZSITmchEJjKRiUycO77eSPrvCDV5DqGJ1xkDC+bodplknOIiSbY3zgSjjHeAcfQB5G0TRMdf4tFnZ+sgrcbOHvBjWPjHM4lpcmvoDONuPzt7zsixsZYZ5yBfJt8AZYY6gaRUoAOnc/AbzJpdZxFnInZ2C5Jn2hshCdA5EAF5ODrNflwVECPmM6SeJMHN6fvm87Yrn3Fv/vdFBkBfDBqIHizVNnBqBhtlm1xrFan0IpVBorHKdFax2jIiz5z7p5dXf3TzgS+uK31fXfDs42MnLpIq4Vl0pK7kx9PeumfeY+s33rx//zjLmt+Jp+kl+aYclWlUrlGhKVWADPlc7y7XlV419a0Zzz6zdK3yVM3YiOvKaM9Qyn8pF7iU7xnGBy5jg5dw4Uv50GW8fwiHf2QCQ2jfpX2d8kP7b3jNOOU3Dz4vzjcNzzNINYYcJTqLchFYcFjEais6qSwt+mqVqS0ytUmSW5ytKs3RGkdNKP7xHc/v+ezGI3t+oi8r0Pxl7ujJRQqVQZFrGqkz/Hjmm0+/cc+GLf9n977r5iyaccOMt0U6iyjfqFAWy5VGiVov1qCvNpEGAPdF777vYl5kAA3blYmik0nx6ap7BDBgyADUDwTI2PqWxeYVPE+OjXxEpI8WWysLgk+eLEJyxIuVmDqk8He4gBwUycO74s99bNwgiORI0TX85/AChN0keD4qUEVikotNSlOE7qRIWT58lKBjpbgUIXBsCgsPOVLhEJSKqbQ2jyGHy6awJQGN6R6GNDSckmDbCg2FrTk4aI6UkIJsExuo4qY836kJJRkxO8L6a/ACibJs4smi/eOmrchWG2C/hcai0Jiy803X3bd8z/H2voEoDZaq6H4lEYe6e3B8WKuJaw8KZP9CATTWIhMKnMINhc4eej/FJXHpv0GPtH9XEu0uoHx8TsLo4UlPpYi2M0X6nE+lrQag42guXTWRIVptNnVmRJNxg3sWAi+oQHem+5DwR54R1lA4sMJOklGQEooAEgbKpGige8INEJZi89gRgqB/fJBpVwGB1hNH6AvpEz59nHAFcLB6grcmYMNuDm8PgLdIcal0QUdOaCThxxS5elIMS5Zw8M8c8d5msZP4l27ovgFAm6XovkINW17g8xHK6pp/OBMD6JO+SCyO7RkoPJgF03cMWIVOgj4F3TJNeCSWMxPoScpOsulilEKfkJKSwk8c1oDj8YenLJYjp0Ocu7nBaUC4DLnBqUloOB5f4GTnBqljiVsKL1SwwiYCuJ7ZVNLf17f1sPO+BX9TP7ZR/cQn//3ohrETKrN15XKdTabVy35fLM9FH6+WLJ01S1MiU+ulqtJf3r/qrVUnOtGNOcWkeTA2l8f4mMXeynQK7+MQWp7oNziOAGg+vbCTVgML8xLucuEfOCJGxpJuvJqBRxQnNJgwowpWFxzoypPE44LFzYyN3VN4l0V6QQIOkPR7irhW4zYRFNZCfwkHBIZMfIriyXYYPLXiM+JgXuWI3Tn4P/NkBwZZGoGEt4TfBQk0nktTFA3e0AwR6OOGIUw+hU148O4KUpcA3jVW0+6eZzkkUTiCmQAAIABJREFU1SxToJsxbLedpTbI8oxT5239aHdzLB6lEyyToBNJKkkLG3LwSuAFzX+ZyEQmMpGJTGQiExce54XUpGwNhcF0DBfQi+B6egNnZX+S7UsAwA3HQSzsizCeASC/pAQiwcSdAlBOFwCEPIOb278iZO49A527eqm0VQh+qXTa+yjCmom6mVBmb4T2RWh/hA5EwS6jJ46xMiiX2ShYZKBT4OK0kIl0JrFBM02EP99QDPBsspyByxc3MgD625ijJ+gnPj7n063XP/vOHb/5w4s5eSXy8cbLNGax2iAFrbRRrFn8u0dmG5Zq1q//v6MmLsnOK5Fq9BKVUZFrUaiMsnP6VMhUpuxckyLP9LsHX1xYOvlk9aiIcxgVuoTtG8r3DmUCl9Phy9mwiAuJ2OAQNjCU6x1Ch4aG2rOObv3lA889fO2Mt8918Oitc01ijVmSp1foFit+t0SsMg7PM46Z8e7Up2Z9uP7m+W/detNtr8tybZI8qIIoU6Ijf2+4xjRWZ5n8xDOLlt+ybM1Nt9z/iiTfJtKas8cvQU/jIp1FrLXKNVapxiaFzcgXv4O+c3lxAXQmLkpQKYoGKSgIa3m8EZ0XFLXUfa/slGmtEq0p+/cmubJIkl+aVWDK0VlfNh0+Wufo7YmGgnS3O+oLJ2IJRkBUgHdY7HASJ0LFi31+mfjuxTkBdN0v7npfpjRLVVZg0EoTJPo+1/Kj6cvve2XHkQZvJB5PwQiEGoKARwGFgv0F/y0v/wGMlGXAkJ1PptAVlfCF+tfuaL7pweVijV6utcjyLLJcq3x8mUJpkatLJepSscYq1lRINWUyrWWkqlSuKrn5z+/btjUE0G04DU7OLL4kL3zV4T82eGElgdpd0/3IO/tkuculuUvk6hKJ1pClM8o01p/d/v4bFYdaurz9vdEBf9jlD3sHYpiUw6pSKjP/ZSITmchEJjKRie9CnIfHprf54dLzAqqOY3OPCEUINTOACTVA6nNm35lkv5L9f59n4e8BzMSjmI/HaJAwowSyzGCyLIiXz0uWBwlzJr7VkQHQ38aU5xuuu+2t2556/MZb3xlVWCTWlEjU5it0ZRK1RQY1BvVSrWnMJFPu/a9Pe2T+uFsXK3ToedWcpbUM15XKNOex4AAWqYW6RqML3/vVfS88+MofNm+/2d40KuEezgQuZ8JgwcH2XML2XsIHhnCBYSFH1tFj4/Sr8ifPnn/djDezdUXnOngsWwO/ZqVZkmvKyS8FGq40XDVx8e8fW6h56Pmf3LpQnleSpS6TaMqluTZZrkmuNYjzrRK17aqC0v9794I7n3nsB1OKRDqLRGPI/m89OIqgo0VtojKIMwrofzYzAPo/MEDoh4WaFPgXY8sTMH4FFd89L20Hwxy1Wa4slysNUnWpRGuQa8t/cvuyKfM2/PndXQ8s3Dl9zoemj6panCFQUVNYJgwSTirJxrAWNjNoMvEPxzkAdOmHVT+/d7lUYxBrjWJNqVhdIlaXirUmqcZ43a3l97629fBJX38shs3T6bQQmyeqjvSOiG9pYPtwUnmVpzmottnS3fvGspob7n5fqrTJlbDamqUslqiK5Wq9HH16aswijVGk1otV8AkoVVlHTyifMm/TJwfbwr3RdF0UTlCBZ6bvfyp4siOBpfaf6Hrinb2K3FUypTUbRNDoNkYvV5pHTCq76YHV0+Zv/tOSfQ++tuPPb+1YsaOe45MUF6FBA32xTyATmchEJjKRiUxk4l8U6Y1l3+b4Nt/sZ+IfiAyA/jamTGfILiwZO6VIqisTa0xi9EwOPstWmdqMm90iUZeJ1GUKnWFMYdH3JptlGiPqC2DQOgNYZ57HKNko05aKVaVSjSUn3zxuxnuTn/3Lpu3/x9+ezfkv50KX8KEhbHgoFb4kGRhKh684VnXNm+UFv3t47tgpBqmuRKIuOceLSzQmidYo0VhEKmuW0iLNQ+9lRY/QI7QlV89crCgozsorHa6DX5CrrHKlSQa7ra3o8Vuk1aMzzdZar5lcIss3i7Xofxmzf2dWaCwKrUWhNsmVeonWnAHQ/1xmAPR/YBCzU7zTnCJ2DSxPUVBzjHn0rU/HFpZJwOKgTKa2SVVWidImVS9FM8zoiZarZ1i/P806ptA4z7ivti2A7Q6EPevEgZfnvt2C00x8W0O4fzzr+zSAZkvXV914z3KZCjbQSLUmqRY+yCQwOC0/mll536tbDzX6B2IJXOGQ1NFjhFqCggXHt3dE4rKM4EOdwJVSY9FkVYP/0bcPXXPrSqnKLFeizzvzleqSLI0effDhU4bPejn61FMZFSqLWLv0p3evmVOyp67VG40lBG97bCABohD+gipP/scG2HzgSfFIo+vpkj0SjU2ss6K7EZnaCC4o6EeNWaEzjS20fX/G0qsmVfzy/jXvrjrGcmj+BD99JrMFJBOZyEQmMpGJTGQiE5n4ByMDoL+NKVcb5OrS4Tp9FrhPmNBzuExtRf8oVRklaqtEXS5W2aRqY5amZLimRKEpAzCthJSoLRKNXgIM+hyvb5RrSkTKJXJ1mUKzXKIpy574jmVNrrM1mw1cygaHMuEhdOiSZPDSeOgSqueKz/f99OHX7lOoi3PQy2pLxRr9OV5cojGJdUaRxpqltoo0piy1BTYRa9BznVGsQk/Xi8V5RRKdIVtpzsnVKzQg5RapbGKlSaYtkelK0MkOV9tEOqhAJVea0JM5+gUZSrVRqjRItRe/a76jmQHQ/4nBDda8Y4idNFFA0zyzaEXVfz24Rqw1yDQmudoiU1oluWVSZYUcJhODVF0i0+jlauOc0v21bWFasKrG9RhZCogh3gR1sU8vE/8bggBoimZL11XdeNcKmdIiUdkkGgtebrRI1BUyZdn1M5bd/+rWQ6f8/bGkUK2a5xmo7DdYEpP/FvNnrNTGFSljYDnO9vdGdx/umvLszjHTykXg7wyf11lqQxYsxFrFanQlWhUqa7bKDBUdVKbswsqCpzct3VAXCA3QDA125aQaKjiQUBkA/c8F9pkGhn/SHlyw8tCYaTZxgRV2WaEJUFMiR3dZSiinPEJllo03iHNNP7trzaJV1VCckxfKw17sM8hEJjKRiUxkIhOZyEQmvmORAdDfxpTlGhTji+Xqd2WqEokSqjBla0uyxxdJcvVZaqtYa5OoSkbrSkfp9DKNYXiuQa4xZWusCmWZ/Hfo/5ZKtOcG0Bapulw6vlSei/6kUqEsv3rK22s//nWoe3g8dEm8Z0i0Z0gieAkbGMb3XMIEh5w8ftWCRbeP/F15jqpYqtZLzmkwLcGZpTKL1Eap1iBRWUW51iyVRYQlz2M0i0ao35OPL82+xZIzHiCXSGcSaUAinZNryc41yFRFkrxSuXYJ2AIoLSKd/kpt6ZWa0iyVUazMuD//85kB0P+RAVXIWBZTaJbmzlRl4Pac8P35nc8VBXq5pkShKs7OLUZXpTQXTTU2GboetRa52pL1e/2c4v31rWFcgRD9JcWD1wHDpVIMDcXPLvbZZeJ/QwwC6JL1x39+z3KZ2iLW2IarDVeqSoerDCJNuVRl+9HMpfe+tuXQKW9PJE5RFE2R8oy4HhwuB8l+ywE0LlkJJtBYsB0M923YXf/L+1fJJhmu1BlEKot0vBVWWPGKrESDPt9tUpVJqiyRqJZINMXXzbQ8s/jTY/UelsaV/VLpAoRw1tgKOhP/eAhlK5moPzLw/p6W3Mc3jChYKtNWylRG6e/ey/lvC7rlkGnKRmgqcsaXSVSmn9/9wXsrq1N0PAXTIJtZgctEJjKRiUxkIhOZyEQm/tHIAOhvZeos8ryyHFWFZPxykWqZRGtV6ErkSpNYCfXZRRq9TFUiU9lkuZXS8ZVZWht6ahWj51gdenwFdw6J2nqOF8/SWC/VLJXmlUq1eqlaP6pg8ZTH/rJv33Wx4LBk7xDOP2TAeWW0U8zYRfz/Y+8+4KMoEz6OSzlKkk3DAhyCBTkbp2B5USDZ3VDUs5+iKHCAqMgp6h1gbyBFBdJDFdGzgwKCHgIKCKioFAVFEDgQlHIgJRCSre8zu5hPLrvPs7NlsrPh933ncy/CzPPMzO48M/PfZ57Z39BxqO7eLWlTXuvS+obclOx8S06xWDdF4RZrYXJWXqYt/+TsgvSOeSlZuRablpKnZxemZxcnZ01JsYkS8jPsxZn2kpTsgkadc8UWNcmZ2MQ2KS1b3IQXNMkqzMjKTbNqA1Un5YxvlF3Q2JafbC/S3siU7RtgOu6fTgJOBNAnJJc/gPaNw1GhBdBufwTt/G/psZlLfrr1kQ+SOo9P7jo5tfuE9JzctM5jM3KKxFGZ3KkwLXtyw5yXH8hftnrjr07nMf+Qs6Isp8tVIcrVekDzBDpioHIM6Px3vmnb85W0rMJUe0laTmGavSDVXiDOfamdC8+5aWqfZ+d9uX7n4TLxNdYyXKfWpbjc49L+v9sfRZu4EfMN/ezWXqAi/r/DuWPXb1M/WHVq96K0bgVp1oL0TuLMXpxhK8q0a08+WTqNT9F+dZ6UZp+U2W1C0+smDcn7dPFX2w8ddvhCd5dbK087lo+J/3A6vXTFjYjH6xuiqLy84tjRH7buLnj7m//rPeXUqyYn50xKshU0EZ9LVn6quOax5VmseSndJpx722ujpq70OrX8Xyzm9lTEewsAAACABEMAbcYpxZ4vpozsCWm2CanaM6GFlmxxKz7Rlx7mWezjU20vJlsnWKwTU+1FyTkTk21jk63jUmyF6TmT07TROZSF2wob2wqTc3zv9+tc3OyaUc8W2r9fc9qxPfUO7Gyw+fvTCqZbRxRc//aMjrs3Njm6t+HhnUnzPvrzVYPva3LVi+lZRenKnsgWUbKtIMNa0KRzQXrHwhRbQXKOWNvc9KyCtM4lSV0mNM4pSbJNsNgnp1hLtLGtbfkWa3Fq1sTUbG34xXRbcaZ2711osU9IyZmQZM0T25Juz0+ziy/bpHRbbmqI0UWYZJ8LAfQJRxvjVBu4WesB7fZU+LqKerwO8dcVDtfRn3ftm7Pop9se+6j1ba9ZuhU39g2tk5ZTZBGHW05Ri2unZ//9vYmz123/9YDbVeHU3j3sH9BD6w3t8iV+8d4+JLaqY0CL71fe26svvP3VtOxCi7UgzVagDQWTnZ+SXZCaVdj6pmm9nv7wi++2HD5apvV59gfQngqP79cVrQO1b1COeG+QlNvjexhBe5VnuTiUfty+f9xbX5/SRZzgClK04Z7FqTwv01aYmZWXljU+2ZbXuMvkJPuUs2949bYhcye8893X63b997cjDofT4fZH7RVaoK1ttcftdHp5FiEi2gsI3dr49m6X89CRY+s3/7f4nW+uf3jOmTdOT7ZNTLFOTrVOEJdhyTljU+35Z9/+aq/nF3yw/Cevs9yrfQoOp5eRTwAAAIDwEECbcUqx5qVYx2dkF6bbC9Nt+WnZ4ja1OKXLhBRrgSU7Txvawj42yVpssRf4xk0uTrKOTc3OTc8uFrey6Vna+4tU5Yvbe1GIrTC9c0m6tah1j+fen3PRLxvSdv+YtuiT85+bdF3nu//R9o5nb/7nA5Nfu3LVmub/3ZK88vOW/8i99o83jEzNKkwNEUAXJWlViMKLUjsVa+uWk5esdbUWC2qvWkq2FWnRuW1y42yxFfnpXYrT7ZNTOhVbOhdoS9mKxPam2AuT7BOSbRNSsgoyrUVNbPnp1kJL5wlp9pdSbflx/3QScSKAPgF5vP4Rcn05iz+y83XF9LgcXs9Rp7Ns776jc5dsf6rk8zuf/OjqB9/vev/snEHvXvPQO3c8Nffh3OVTZq1Zs2H34dJyl8tV4dQ6U2sdqV3aG9+0//ESeyEq/xtAe+Z/uf3xkhUDRy+8d/THA0ctGDhywb0jP75H/GH0oqH5yya+t3bTz7vKystcWjd8j1MLdR1e//gyHrfDN7xMvDdISvsBSOus7fS9xtO9Y2/pB8u2DBq1+NZH5l4zeJb1nhntek9ve/v0tre9ctGdr1424A3rg+/f/NjcoblL3pv/497/lpcfq/C4KlxuR7k/gNaGgKhw+3tVO7UINd7bl5C04Uvc2u5zerXRTI4dc23dceiNeeuG5H568yMfdBk8z37frC73v/uXIe/2fuajx6d8PuOzTVt37/dow6g4xTdPfAPjvQUAAABAgiGANuOUZi3MyBZTUbr27kHfK/hsRZacAm1ECy2onZhsL06xFqZm56Vbc1OthSliTltJhrUopdN4rd+0VZURiw8uo1PRyVlFlqzCk695qePfh36x8OKNXzaf/f4lvR8bZOmem9YlN7VL0clX5Z1366OPF3dfsuSMrz9vNeEd+zk9nrN0y0/JUY4BbS1sbC1IthanaK8WnJBiL25sK0yyF/pepZif2rE4LasgXXu/WXFK1liLLT89Z2KGfYr2l9n+/m556Tnjku35jW1FyeLblZ2fYfX9U1ZBqlhh+0sWAuiIJgLoE5Cv6faFey6Hx998u10uLbpyeTwO7YWEbqfX6a4o9fy8rfTzr3+Z8+nm9xZt+OSLnzZt3nvksNPtrNAGrnW4xXyO471OfX2pfQG0m5FnEZ0qAbTX5fb3ET7ez177rvrftee78NC6ObvdvlcNVriczgqHu0L7Ijp83VfdvnlcHhO3Yr5DyKFthtZl2+3LjV1lRzyb/7N/2Zeb35r73ajp3zw2ccXjk78cMf2b4hlrP1i87vuffv7t0EGnRxyEXofjmMtV5tZeH+rbNdrWO7Qe4C6H06U92RDv7UtI/mvZCo9D25su7X2Obm2vHtt3YP/aTdvnf7n1/YU/zv100/JVO3fsLj1S4XC4yl0urdO521Pu9A07Hu8tAAAAABIMAbQZJ4u1xJI9Md1alGqdnJxTlGTPTc4uSM8uzLQXZlgnWDpNaWydmGItysguapJdnJY9Mc02Icle0sheYrEWp2tjLqvHqShM0wa+GJ/UJa9Vj+dufeRv77/f4cnxf8m+9x/pVxWm20YkZxdasoq1UZttRWddX9zvmV6Fr3ScPK1rp7sePb3b2MxsVeEWW2GKfbz23HS29h6zdFtxSlZeijU3zZ6XmpWf4RtkI81WLLYiQ/vy5KXYci1i07ImpNsmpeQUN7aLP2sjjYh/SrflZtjzkq1FyVklqdklGfaSZLsWpMb900nEiQD6BORyeX2BntPjcfkGyxVtt6PCU1rucWgdml3inyq8nnIt2tOGBnAcdpQerDh21OFP+Cq0jqXHR9f1+B5XdzncWjHH/4L8BdHxjd58PIDWMmhB65HqLHcf0frs+yLpct9Ax75vqzbuuMdZ5ksLPce0KPf4u+B8maDDY+IeqdoPPmK9PeUe1xG3+5j4c4UWJ4ttc5Q5jpWVHystqzhS5jhy1HG01Fl22FlxzCm4xJZqB5zXdwyLo08cl/5jz+XxDa3j1obDYTCcCPkva33vh9TSZ7FPyzzl2m9ubrejwnm0rOxY+cGKiqMVomWsOKYN8aK1fo4yt1Prbq+1q+x2AAAAIDwE0GacfClhsTaUs7XEoo3aXGCxau/fS9M6RxdbsktSxP9qf9amVK2/c3GKTRvdwpfPFqTa1G/qK9RG2NRe6FfQ4vqRVw4cfMujd13W65E/Xv1Sqq0kzTbeklXke/fO+BRbYYZtynl/fSZn4H1/HXL3JX0fa97tpfQsZQ9oW6Hl+NpWbov4zwJtrbSu3Mf/UmyF788Fvn8t9G+Cb0t9f7b6t0IbCdSfmYq/SfOnqPH+aBJ0IoA+Afmbbt8IB/5mW/u43VrfPX/yp72FyxeO+f/J4/JH1p7K9t7jTwY9v58E/KcA7/G/iPfmIcFV9oD2eKpeZriPjzDu+5vjXe4ruV1ej78Pvuf3H0L8X0e3mb+R2kGorffxX4OOP43gj869VX7R8c2nTb/vjd/3g39xt5jbv79+5/L450YEfv/aeX//Hmmt3+871xcxO7zHv2guz/HHSdxVGk92OwAAABAeAugTcCrUBoC2FaZlFZ2ck9vqxlFiamLPE/+Z5v8n7bVIRSm2vGTtPydlWPOadRtz9g0jW13/QqYtX4un478JTOFNBNAAAAAAAACICwLoE26yWItSrEVpOdooGamdS9KyisUk/pBqLRZ/mWLVxsdI0zpZFyXbC9O6FGs9lzsXZXaekJ41MSWrOIUPPQEnAmgAAAAAAADEBQH0CTdZfG8ItGiDWhSnWku0TDlL+4P4T98/TUzLLkyz5qdY85Jz8tK65qfaCyxZxZbOE1OyS1K6FFqULyFkMudEAA0AAAAAAIC4IIA+AafCVHtBSrZvvGZ7footV3sToD1f+8/sojR7QZpVm7TXCWqR9ARtNGpbflrOeEuX3OQu+Sl2AujEmwigAQAAAAAAEBcE0CfgVJBmz9XG39BS5vwUa6GYxB/Ef6ZmF6Xbx6da81O1dwkWpfj7SmeXpGrvCcxLsYmpICXEGw6ZzDgRQAMAAAAAACAuCKBPvEnr4JyXrsXKBRYxaRHzBIv2l4Xp2cVp1lyLTUz5FluBFlaKj9hanCZmzipKzSr0JdEE0Ik3EUADAAAAAAAgLgigT7zJWpiaVZiePdEXJRek2UrEpP3BWpSePSE1qyDFNj7FNi7FmqvF09b8NFtRhq043VqUYS3KtBWlx339mcKfCKABAAAAAAAQFwTQJ+BUkGrPTdV6Nxdasgu0/7QVpGQXiP/UImn7eF/fZ/Hn4lTrhOQs7c2Eado849Ns+alZxdrYHfHfBKbwJgJoAAAAAAAAxAUB9Ak3WWyFybZ8i7XybwpTfx/WWfyl+KdUe6HFqr2QMN1arIXU2tsI85Os/mC6WAum470JTOFOBNAAAAAAAACICwLoE26y2IqSff+baqseJaf4/sn3Zy2DTvP9IVULoAuSsvN97yqM//ozRTARQAMAAAAAACAuCKCZmGr/RAANAAAAAACAuCCAZmKq/RMBNAAAAAAAAOKCAJqJqfZPBNAAAAAAAACICwJoJqbaPxFAAwAAAAAAIC4IoJmYav9EAA0AAAAAAIC4IIBmYqr9EwE0AAAAAAAA4oIAmomp9k8E0AAAAAAAAIgLAmgmpto/EUADAAAAAAAgLgigmZhq/0QADQAAAAAAgLgIEUD7w2cte/YH0NofXL4A+sPjAbSViYnJ7NPv0XOxxVroD6A9xxFAAwAAAAAAwEAhAmiX1+nwVLgEj8uXQLvc4j/dZbc9PTfZXpxkLUpjYmIy/+T/rcheYrHmpWYXDhy9yO37JUn7H7eHABoAAAAAAAAGCRFAuwWXy63lzk63+5jbVa5l0C7nrY/NTrEWpNsmxL1rJxMTU8jJYitKsZVYrBO1Bxey8u4ZNd/lcTs92nEtjmivmwQaAAAAAAAAhgg1BrTb6/F1fna5XQ53mcN9zOX2iP++9bFZKdn56dYJqdZCJiYmk08We0GqvSgte0Jmdklqdu7doz9yeTwVngqXt8KjZdAE0AAAAAAAADBE6ADa5fKUuz0VTk+Z23HM43Boj+w7bnvqg2RrYXJWUZq1kImJyeRTui03wz4+01pwivhPe/69Y+Z73C5tdB2Pw639wFQjjQ0AAAAAAABOPKECaJfX5XCXux1u35CxTt8AHB53ec8nFqTZJ6flFKdZJzAxMZl+yk/NGte40ziLNTfJXjxgzCKPo9zlOv4WQicdoAEAAAAAAGCMUAG0x+lyl5d7jmmjQLu8bpfL6Sz3uCtuf/TDlOwSS05xqq2AiYnJ5JNvDOgJybZJybYJjW0T7x79qccXP7vdTt8I7zXS2AAAAAAAAODEoyeALjvmOaK9eVAbBtrpcjk8rooZCzaMnPbFyOmfj5r+BRMTk8mnka98NfKVr0e+snLkK18Mn/7FrKWbvQ5xdHu19Nnt9HicNdLaAAAAAAAA4IQTIoD2uF0uV3mF56jL7a5wOxyeCu2R/QqHW/y9lk1XeLQUi4mJydyT2+N1ubyOY17XUafnmNPl8JRr/Z+1AaA9Do+nomaaGwAAAAAAAJxoQgbQXrfLl2A5xFTudZVrD+07PA63o8ztPOqKd6zGxMSkZ3JrrxP1Vni95V6v0+lxOd0Oj9tzzOUtc3sqvIzBAQAAAAAAAGOECKC15/O1J/QrPNrIGw6P2+HyOMrdHqfb5dKmeMdqTExMOiZxyDq1JxdcTq3Ps8M3eTxul8fj8rjdHgJoAAAAAAAAGCNEAK2FVOL/PE4tqNL+oHWkdGoP9Hu82lQzKwkgKh7tSQaX9hpR7eB1+yaN9/j/xHv9AAAAAAAAUEuFegkhAAAAAAAAAAARIY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C8SkK9AAAgAElEQVQ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AAAAAAAAYAgCaAAAAAAAAACAIQigAQAAAAAAAACGIIAGAAAAAAAAABiCABoAYCJOp3PNmjXz5s177bXXcnNzx40bN2nSpLlz527YsMHj8Rha9c6dOxcuXPjyyy/n5eWJeqdMmSJW46effjK6XuHIkSMrVqyYNWuWqH3s2LFiBaZNm7ZgwQKxSkZXDcRXHI87oAbQvAPCgQMHxIEgLu0KCwtfeumlCRMmzJgx49tvv62oqKjFVcfxBLdnz55PP/1UbOnEiRPFVhcUFLz++uvLli07ePCg0VWjholv1Pz58998882ioiJxlikuLhaf+zfffFNeXh7vVQOqI4BG4tm/f/9pBnO5XPHeSuDEsmvXrlGjRtnt9uTk5JMkUlNTb7zxxrfeesvpdMaw6lWrVt1///1nnXWWrN5TTz31zjvv/Pe//+12u2NYr/Ddd989/PDDl156af369WW1//GPfxwwYMBnn30W26rV8vPz0yS2bt1ak2sSLnGzJ/ZnwwBZWVnxXrXjHnvssbDOR02bNm3RokXr1q0vuuii7t279+3bd8yYMR999JG4o45sBdTn0DfeeCO22ysTx+OumoqKij59+gR+ZwST3LwpvjPt2rWLsvA5c+Zcf/31bdq0Ed+0wPIvvvhi8YWJuPDhw4crvmyinYly5SNQWFiYlJQU+FkvWLAgthWZp3k3T6sojujAr0GzZs3E6k2dOtWgSj0eT15enjhSgn7Dhw4dWnXmmrzFWL9+vdF1BdWqVSuDdnVQO3bsEO2A+Ijr1q0b9CgQx+NVV101bdq0I0eO1Jqq43WCE9/2+fPni+uEc845R1Z1nTp1LrjggkcffXTz5s0xrDqQeVqeHj16BL2gPf/882NeV42dYsrKyl5++eWbbrpJfJdkn/Uf/vAHsbfFqfbQoUNRVrdw4cJYNUFG7HYkEAJoJJ7//ve/snY2VmIbbwFQWLduXc+ePcVFkv4jVNw+icupY8eORVn18uXLO3bsqL/es88++4033ohJv5W5c+eKi8Kw2qUOHTrMnj07+qpD+uqrrxo0aCBbjZ9++qkG1iEyq1ev/uMf/xh0tf/v//4v3mt33N///vewPneZevXqia/E+PHjd+/eHdYKqM+hU6ZMMWjDK8XxuAu0b9++zp07y6qOvpGJCcV3Rnzhoyl56NChij0v2oEVK1ZEXLi4lGrevLmi/D/96U/RrHy4XC7XAw88IFuZf//737GqyFTNu6laxZkzZyp2gkE/SDzyyCOKSleuXFl15pq8xVizZo3RdQXVsGFDI/ZzoG3btvXu3VucqnSuWFpa2vDhw2OSBcex6nid4MT3ShxBrVu31l+12D89evQQ38PotzqQeVqe3Nxc2R6I8gRaTY2dYkQzNWTIkMzMTP2fdWpqqlhk7969EVf6wgsv6K9OrUmTJrHaFUhEBNBIPATQQO3gcDiee+65sKLnqi666KIff/wxsqqPHj06cODAyOrNysoS9zYRb7W4/rvtttsiq1oQdwvRd2RQOHDgwJlnnqlYAdMG0LNnz1Z0n699AXSlBg0aDBgw4D//+Y/OFYhjAB3H4y4o0YCob9drdwCdl5en3udRfhnEIRnyY62xZzsOHz58zTXXKNYkJumA2Zp3s7WK4uq6WbNmsvVJS0sTTURsa9y1a5fiGuPiiy+uNj8BdKwUFxc3btw4gtVr1arV0qVLE7HqOJ7g1q5d265du8iqrlev3siRI2PbEds8LY+6R0UMA+iaOcUIM2bMUHR5VjvttNPmz58fWb19+vSJrNJABNAnOAJoJB4CaKAW2L9//2WXXRbloSoucGfNmhVu1eKOVNx2RlNvRkbG8uXLI9jqVatWnXLKKVFu9VlnnbVx48YIatfjpptuUtduzgB63Lhxsmds/WpxAO0n7rdfeOEFPb2o4hVAx/G4C+qTTz4RBaprrMUB9NKlSxVDQwiDBg2KcrWvvfbakJ9p7969o6xFj+3bt7dt21a9JtGnA2Zr3s3ZKj7xxBOKVZo+fXpsqxszZoyiuokTJ1abnwA6emIDxXEdzRqK721hYWFiVR3HE9y0adMi7slRqVu3brH6+cc8LU/IHhWxCqBr5hTjdrvvueeeSD7dKurUqfP8889HUHv79u2jrLrSySefHOWuQEIjgEbiIYAGEt3+/fsj7qxRjbiVCqsPnbhJOPvss6Ovt3HjxosWLQprq1etWhUy8NJJXFKHO/CCHiF7RJ5kvgBaNNd6rshrfQDtd80115SWlqpXIC4BdByPu6CmTp2q5469tgbQO3fuPO200xQbnpWV5XA4ollnUYWe59/FBxrxaOY6rVy5smnTpiHXJMp0wFTNu5lbxW3btinCqc6dO8e2ujZt2sjqSklJOXz4cLX5CaCj5HK5rr/++pis56hRoxKl6jie4F5++eU6depEX7Vw3XXXRfkOJLO1PCF7VMQkgK6ZU4zb7e7Xr5/ezzKUgoKCcGuP7KmCoM4555xodgUSHQE0Eg8BNJDQxPElrj5jeMCK236dr1I5cuTIJZdcEqt6U1NTv/vuO51bLe66YxVP+IkNiTIhqubrr79WPKhYyVQB9MGDB7t06aJnd50gAbTQsWNH9UCWNR9Ax/G4C+TxeIYNG6azrloZQFdUVHTo0EGx1S1btoxmpEi/4cOH69zJRUVFUdalMGPGDJ23zdGkA6Zq3s3fKqofVI/h8z3Lli1TVHTvvfcGLkIAHSWxV2O4qmH1iI9X1XE8wc2ePTtW6bPfAw88oH+HV2O2lic/Pz/kmkQfQNfMKUZ4+OGH9dSik/jafPLJJ/pr37RpUwxrHzhwYDS7AomOABqJhwAaSGjPPvtsyGNQXBtlZma2bNlSXIvrOWZvuOEGPVUPGDAgZFFpaWlt27YVtxN6Bln705/+pOehRY/HY7fbQ5ZWv359UWmLFi10Xs7m5uZG/WkcJ+4cFK9rr8o8AfTWrVvPO+88Pet80okUQAu33HKLYgVqPoCO13EXSCx1880369+TtTKAVsc0SUlJq1evjnKFRYt3xhln6NzJgePwxsqoUaP0pzMRpwOmat4TolWcM2eOYq0eeeSRWFXUt29fRUVBv+cE0NF4/fXXQ9beqFGjc845R3z3Tj/9dPVADf6Z169fb/Kq43WCE99VPaWJj1ucJpo2barnoR/RYEbW/put5dHZoyLKALpmTjHC4sWL9VRksVjEfVOTJk1Cfr2FCy64QH/cMWvWLJ2bGVKzZs1++eWXiHcFagECaCQe9dWhOKv9LWqxfRUDgEpr165VXwRnZ2e/8847+/btq1xEXKlMnTpVXCqpr2mWLFmirvqjjz5SLC6u7Xr37r106dKqo+j+8MMPjz76aEpKimLBwYMHh9zqkpISRQn169fv1avXJ598UlZWVrnI999/P2LECPWIopmZmb/99lv4H0IQf/3rX9W7t5JJAugVK1aENdxqQgTQ6enphcG8+OKLjz/++F133fXnP/9Zz32FMG3aNNkK1HAAHcfjrppff/310ksv1bP3KtW+APrll19Wb/Jbb70V/Qp//PHHYe3nr7/+OvpKq3I4HOrwMVDE6YB5mvdEaRVdLleLFi1ka9WsWbOY9AIpLS1VvAbt8ssvD7pUTd5iiK9Bq3AoBm0XW6q/nDZt2kS/ewOJBlacwhR7r3Pnzu+++27VRnXPnj35+fnqH6vatWsXclyIOFYdxxNcjx49FCVkZGQ88sgja9asqfy+iVZx+fLld999d8OGDRUL2my2kFVXY7aWR3+PiogD6Jo8xRw5ckQ9krXY2Ly8vC1btlQucvjw4Xnz5l199dXqVQocBF9GnLCCllBPH9F2iS/8+eef/+CDD4qjNbL9gFqDABqJR311GNm7IwDUDMWIbOIO6s0335QtKO5I1Q+gde3aVVGvuIs499xzZcumpaUpxt3btm2b4u0i4rpqw4YNiqrFdapieLjWrVuvWrVKtqxo7sTNgGKrR44cqahap4KCAkUV1ZghgBbfE/UdVKCECKD13Avt37//xRdfVMQ3fuJuUDYQR00G0HE87qpZu3bt6aefrt5pgWpZAP3111+rD5xYdT695ZZbgpYv+/kk6GAIERPHSHZ2dlgf9EmRpgPmad4Tq1VUPwj1wQcfRF/F1KlTFVW8/PLLQZcy8y3Gn/70J9mK/e1vf4vjivkpOgLXqVPnpZdeki1YVlamzlJDnpXiVXUcT3DfffedYrWvvvpqxTjyq1evbtmypWLxFStWKKquxoQtj/4eFZEF0DV5ivGGGktk6NCh5eXlsmXfeuutRo0ayZZt166dznW47bbbAhfPysqKbItwgiOARuIx89UhYEJHjx6dG2D+/Pk1vyY///yz7LVU4vpVzyWvosdB3bp1FRfcin5/4kI/ZO/pPXv2KHrK3HzzzYpl33jjDdmCZ599tihZXXVpaemFF14oK+H8889XLx7SN998o+dBxUpxD6D1DOESqNYE0H4HDx4Mej9QlewlMzUZQMfxuKtq3rx56u5mMrUpgBafuzp0uPrqq2Py+NfevXtlj7n0798/6N9bLBb1wOX6bdq0SfHeOYXI0gGTNO8J1yqq31Gpc0wttSuuuEJWflpammyIAzPfYpg5gBbHneIDDflTisvluvbaa2WLN2vWTBGxxbHqOJ7g7r77btmCN910U8hnCNavX694PmDQoEHqxSuZsOUJq0dFBAF0DZ9iPB6Porpx48aFLOHNN99UrJXO0TCCnqf0f0+AqgigkXjMfHUImNBPP/0UeKSIG7CaX5PHHntMduTm5+frKWH//v0Wi0VWiKIDtaKnyTPPPKOn6uXLl8uGYKtbt+7WrVtlC8pug8VSOsfaW7BggWzlT9J9+RiU4kHF22+/PejfxzGAFveBd9xxh2JXKNSyANrruy1Rd91q37590AVrMoCO43FXKS8vT+e4JYFqTQDtcrnU4xSLW1zRGsRkbV966aWgVYiTjmisZJ+mYtAY/ZYsWZKZmRnWR1wpsnQg7s174raKN9xwg2zF6tevv2vXrmgK37Bhg2LD77//ftmCZr7FMHMArWijrFZr1QEoZMTVneJhAsUrAeNYdbxOcAcOHEhKSgq6VMuWLUtLS/VU/fjjj8tWXs8gLeZseWQ9KurVq3frrbcG/n24AXTNn2IU41nddNNNOgtR9NeePXt2yMWdTmfQvVpcXBzBFgEE0Eg8Zr46BEzIPAH0n//856CH7Zlnnql/zMe77rpLdvgPHTo06CLiklG2SPPmzasOzal25513ysoZMmRI0EXEjY3s7qJ379466xXOPvtsWdUffvih/nKqkT0pL27bZLFIvAJo0fJ37NhRthP8bDabrD9R7Qugvb6HGxS3zcL27dsDl6qxADqOx52fy+W67777FBt7ku92PScnR/avtSaAFjtKsRNSU1PDGs9ETRaTift/8a+XXXZZ0H+94ooroqz3lVdeUT/M0ahRo549e8r+NYJ0IO7Ne0K3iurBc1944YVoCld/4detWydb0My3GKYNoEtLS2U9A8QBsnbtWp3liLOPbAMvvfRSs1UdxxPc+++/L1tENrZMoB07dsgKEdRvQTRny3Po0CFZj4qnn376ySefDPz7sC66av4UI9x///1BSxNfb/1X46+99ppsrfLy8kIuvn79+qDLhuzjDwRFAI3EY+arQ8CETBJAHz58WNYPcfjw4frL+de//iU7/P0BR6B77rlHtsioUaP0V60YdE9cxQbtaPPhhx/KFvnss8/0V62I3SPugyBay6AFZmZm7ty58+233w76r3EJoH/44YeQr5QRn7LD4ZA9q1grA2hh/Pjxin3y+uuvBy5SYwF0HI87r+9etHv37ootFTp06LB7927FetaOAPrdd99V7ARxHzt37txYrerSpUtlFYl7YDHD888/L5tB3OVGVqn4Dih68/k1bdr0yy+/VDyMHEE6EN/mPdFbRbfbrRh/IJoX5TmdztNOO01WcseOHRXLmvkWw7QBtOKw6tatm/5y1COqb9y40VRVx/EEN3To0KDzp6SkhDWWkeKnr++//162lGlbHlmPiiuvvNLlcg0cODDoHtZTcrxOMUL79u2Dlma32/UXsnXrVtlajRgxIuTi77zzTtBlq74uHtCPABqJx8xXh4AJmSSAXrRoUdBjNjk5OayHbRcvXiw7/IPeb4jrzlNPPTXo/HXq1An3dcyXX365rPbly5cHzh+0z4VwySWXhFXvM888I6s3rFudSqtWrZK9N2bWrFle+Ruc4hJAq5/0rFev3vjx4/1ztmrVKug8tTWA3r59u2LPBH2nXM0E0PE97oTJkycrNlMQXyp/vvy3v/1NNk8tCKDXr1+vHv/6+eefj+Gq9urVK2gtDRo0OHDggJhh8+bNsjV56KGHIqv0hx9+qF+/vmIbL7744p9//tnr68ImmyeCdCC+zXstaBVHjhyp2IRly5ZFVqw4hSmK9f8QImPmWwzTBtCKd769/fbbYRU1bNgwWVFBW6p4VR3fE1ynTp2CzvzPf/4zrHoVIzN8/vnnsqXM2fLIelSIm51t27Z5JecmnRdd8TrFHDlyRFZvWD8bl5WVydZKzyjSTz31VOCCp512WribA/gRQCPxxOXqcM+ePf+p4pdffpGNGCD+KT8/X5ye7Xa7OLX37NmzuLjYf98V0u7du8V18/Dhw/v163fNNdeIxTt27Ni9e/e77rpLnM51jieox8aNG6dMmSLunQYNGnTbbbf16NGjf//+Tz/99L/+9S9xc6izkIqKiv/8r/379wedU1yoffLJJ+ICTmzXLbfc0rdvX3G7tWjRIj3vO3I4HIsXLxYnyIEDB95+++1ifw4ePHjEiBHiRK7/ATc/8dH8J5gdO3boLMHj8QQtQdi7d29YKyOuKhYsWDB69GhxvSh2iLiGFtdGYtNyc3M//fRT9bNv4TJJAL1169axY8f26dOnXbt2lS9lzsjIeO+998Iq56uvvpId/ldffXVY81955ZXhbsULL7wgK+2JJ54InH/FihXPPfec+HzPOeecyg7g4jYy3AfeX3zxRVm9ETyqfOjQIVnPl/vuu88/T1FRUdAZ4hJA79u3T9wnBF2f1NTUjz76qHLO5s2bB50t7lFLpdgG0MLpp58uK1C0mYHz10wAHd/jzutrrkWDEHSROnXqVH3qQnE7negB9MGDB0XLI1tWEGfkGK6nuNRp3Lhx0IqqjlbZuXPnoPM0adJE8b4vtTFjxsi28cYbb6zsFaj4WSKCdCC+zXstaBV37dole1+lIC6NIiv2uuuuk5WZmZmpPqgJoMMlrvDF9y3oWjVs2FDneMSVVq5cKdvGwK7rcaw6vie4d999d+jQoVdddVXloS1OauI/w32Vq7jTlNUr9oZsKRO2PIoeFZW/QwTtH63/oisup5jDhw9PmDBBXJZ36tQpPT3dX47Y0scffzyscpxOp2ytpk6dGnJxcfoOXDAnJyfczQH8CKCReOJydfiXv/ylWkUWi6VacCbOE+IkEfRi+pRTTlEUvn37dnEPIxset6rWrVuLU4W45IpsK7Zt2/bwww+rxww9yffqdnHFEzKW/frrrwOX7dGjR9VY+ejRoyNGjJA9C3nWWWcpwseffvpJ7M+0tDTZejZq1EicFL/77judm3/RRRcFLUf/9Ye4b5GtjLgF1VOC+OzEhWNWVpb6t/QGDRpcf/31s2bN0pPRh2SSALoqsR/EF2zjxo0RfJkVb+To1atX4Pxjx46Vza/zLTFVictcWWniAlG9bFlZmf/ninAr9Srf36jn8rGaoC9jES644ILK33Xy8vKCzhOvMaCXLFkSOITLmWeeWe2xfVlrE/eopVLMA2hF56mgP8nUTABthuNu7969zZo1qzZ/UlLSzJkzq8522223yQpP6ADa4/EokjhBXHWEG1ioyfqgCe+//37lbLKnK4S33norsqrFxnbt2jWwwGHDhlV9hl3czMuqjuz56Epxad5rQasoe2r+JN/TUeK6OtwCd+3apbi+EtfA6sUJoMP1zTffyNYqOzs73NLERW9l0FaNuDCu1u8kjlWb4QTnd+DAgc2bN+/ZsyfcSr3yd6gK6t5Ipmp5FD0q+vfvXznbjTfeGDiD/ouuuJ9ivL5uauK+KYKztlhQtlZ6xnEOOpTK4MGDI9oIgAAaCcgkAbRw4YUXVs6wdetWRT+jU089NWixGzZs6NGjR7169RRbFOjcc88N98lEcRE/YMCAsCr6wx/+cO+99yquaYIG0MIHH3zgn2HFihXqvld+gY+MVVRUPPnkk4p+MVWJayD/WGMhd0LcA+iPP/5YXJ/p2ahK4n7DPx5CNEwYQEdj2rRpst0V9N4y6E/3fosWLQq3dnGLInvjjbhFibj7Xkh9+vSRbcWcOXPCKkrWtblRo0ZVf87Jzc0NOlu8Amjh6aefrrom4sZMnA6qzWPmqMUv5gG03W6XFRi0i0rNBNAmOe5EXVXvk5s3b/7NN99Um6e2BtDPPfec4oNu0qRJZGmpguwkm5mZKU7rlbMdOnRI1lE6mk5Vu3btqvpQvPhiTJ8+vdo8hqYDEYumeU/0VnHhwoWybRcmT54cboGKjopCyM7pBNDhys/Pl62VuJKPoMCgN1x+ixcvNknVJjnBRally5ayrRCttHpZ87Q8sh4Vbdq0qZrV3nDDDYHzhHXRlbinGNkbX8XVUcgf+cRVUND0IILGGfAjgEbiMU8AXadOHf9lwc6dOxUPQZ/0v1G139GjRwcPHqzuBqvQsGHDoG+XCmrNmjUh354Nq5AAACAASURBVBchI+4bq3ZcqkoWQPvf2iyuC2VvnAtUtb/AwYMHbTZbuOtpt9vFgur9EMcA2uPx/OMf/xBfmHC3q7Lw3377TedKBqplAfS9994r21FBDwrFryCBl8t6KN79vW7duqi3LzjFnadof/SXs3r1atmDikVFRVXnNGEALW7SHn/8cXED0KxZs2HDhlWNtCqZOWrxi3kALWvZhOuuuy5w/poJoM1z3L355putW7cW5zJxm/rLL78EzlArA2hxw6k4BYtrj08++SS2K6l4gL1yYJ9Ksn0uzpJbtmyJeB3E1U6HDh3E2U387xdffBE4gznTgWia90RvFcXVkTg8ZZsfwRoqdqbVag25OAF0uO6++27ZWs2YMSOCAp944gmd+z+OVZvnBBexXbt2yWoUh2TIxU3S8hQXFwetokGDBqtWrao6Z/QBtDdhTzEDBgwIukp6fvEVdw1Bl12xYkXlPKIZP3z4sPjmHzlyRPZeaKASATQSj3kCaOHHH38UJ91LLrlEsUonBbysVpwU9XQNDknPw6piDU855ZRoahE3hHl5eYElywLorKysl156Kdwqli5d6vX1fZa9WyOk66+/Xr0r4hhAP/DAA5FtVCVx4xHZE3beWhdAK35NCbxXdzgcsp95ZM8lhKRIwN95552oty+Ibdu2yX690HOfUOnQoUOyW/3ApNKEAbQeZo5a/GIeQJ988smyAoMOoloDAXRiHXe1L4DevHlzRkaG4lPOz8+P+UoqwqDA91l9+OGHspnDHd0yLCZMB2LVvCuYvFVUDIEtVHuoX23ZsmWKovRcMxNAh0s2pLvwww8/RFCg+JhkBVb7KSteVSfWCU7m1VdfldU4YMCAmFRhdMuj6FER+G69mATQIZnwFLNu3TrZ11VPk/jaa68FXfaf//xnz549L7744tTU1KqnsAYNGogzl9jbY8aM+f7772tgA5FwCKCReEwVQIvTyaOPPqpYH7+qb4KaOXNmUlJSyEX0sFgsGzduVKy2uHmWDYwVlqCnKFkAHe6IIn7iHCbKfPDBB6NZz5KSEsXeiFcAPWXKlGg2yu/CCy/UM8xIULUpgP7ss89ku8j/Fapm06ZNsvkvvfTSyNZh5MiRsjKDvqU9esOHD5fV+NBDD+kvp0ePHkELad68eWCfHQJog8Q2gBa3FrLShKqv2qtUAwF0Yh13tSyAPnr0qPqVEhG/202htLRU9gh50BTV6XTKDtVmzZpF/KKLkEyYDsSqeVcweasoWiRZinSSjlGbq+rXr5+snFNOOSVoJ83AlZGVcBIBdDCyF80JkQ0xv2LFClmBXbp0MUPViXWCk1EM3jV79uyYVGFoy6PoUdG9e/fAfrgnZgAtLhEVr4LU01v5kUcekW2RHu3btw93nEDUegTQSDymCqAHDx6sZ6jiBx98sLIoxUVGBNRPFI4YMUKxrLjiv+yyy8Qp+cYbb8zKypJ1mLrqqquCFi4LoCOWl5cXWXhd6eSTT1bkBXEJoA8cOKDonyi0aNGiW7duYvGrr776ggsuCPrQdJ06dQJ7kOlXmwLooFeQfhMnTgycXxFYi6IiWwdZdwDhgQceiG77gigrKwt8kVqlkCNaViopKQlagvjKBX0YnwDaILENoKuNw1jNvHnzAhepgQA6sY672hRA//rrr+KqQPH5igPBiBFFFb+zPvfcc0EXeeihh2SLGHe/arZ0IFbNu5r5W8WePXvKdoK4gtITHHt9v4IkJyfLyhk2bJieQgigw+LxeGSdKyO+yPz5559lm9m2bVszVJ1YJ7igVq9eLXvwQtyVxOonQENbHtmJ+9RTT929e3fg/CdaAL1ly5YhQ4bIMoomTZr8+OOPespRDIyu3yWXXPLll18avclIFATQSDzqq8PBgwcvDl/I4YNl7a/OUX1HjRpVWZS435ANGJ2UlNS7d+9XX3117dq127dv37Fjh2ivR44c2bRpU0XhK1euDLrO4pJdXIQFXaRRo0Yvvvhi4CsmvvrqqwcffLDqUmKVtm7dGrR8PQF048aN+/Xr99FHH4nznNicFStWPP300+pHg6sSa/LII4+ISz1xUShWY9GiReI6TKy8YpGXX35Z9iHGJYB+4YUXZIt07Ngx8LP77bffpk+ffuWVV1adc+DAgTrXMKhaE0CL76dsZ4ovlbj5DFxkxowZskXENzOy1Zg7d66szB49ekS3iUEoBrTp2rWrzkLWrFkj62L26KOPBl2EANogMQygDxw4kJ6eLitN3JyLGQKXqoEAOrGOu4QOoJOTk//uM2DAgG7dusle7ufXokWLX3/91Yg1FMdX0BrFNZLsEmLVqlWy9bz22muNWEmvmdIBv5g07yGZv1VcsmSJ9FurezzfqVOnykoQ38PNmzfrKSQutxg6mTCAVuyuM888M7IyxbWcrMyqA1zEserEOsEFpUgVxV1nrGoxruWR9agQR7q45Qy6SO0OoEX7tnr16oULF06bNm3IkCGXX365bDWEpk2byqKDQK1atVIUpZ+4B3nllVeM2wNIIATQSDzqq8PILFu2TF2p/h8ATz/9dHHvdMcdd4hbwbZt26ampoq/2bRpU9XS3nzzzWpLJSUlPfnkk0HDAq/vOSPFe/mqju9Rleylt+L0rD4Limvl0aNHn3/++W3atHn77bdls4UMoMXtU9D35/zyyy+i8JB7Misra+/evYGLf//99+KKQbaUokt4XAJo2UVAdna2ulOP+E7edNNNzZs3F9dMQaNV/WpHAO10Otu3by/b/+PHjw+61KRJk2SLhPVgb1XLly+XlVlttPfobd++PSUlJWhd4kD+5ptv9BRy+PBh2aDz4vspG9qFANogsQqg3W63+sTUvXv3oAvWQACdWMddQgfQ+olDI6zhdPX77rvvZJV26tRJseAFF1wQdKl69eqF9W5V/UwVQMekedfD/K2icN5558k+GtlzeNVcccUVshL0p/lxucXQyYQB9MaNG2Wr1K5du4iLlXVtrlu3rhmqTqwTXKD33ntPVlezZs0iG70kKINanjVr1si6Iin2f+0OoBX3xdXcfPPNQXuIByVuP3X2tNPJ0Hc8IFEQQCPxmDaA7tChg7iA0LkVTz/9tL9NFzdavXr1Cnmv9dtvv8me08zIyHC73YGLyAanjtWljDqAFhcBirGlxG2werQNcSuiSF2XLl0qW7Bx48ayQK3mA2gxv+zM/dlnn+msNHq1I4BWDJR59tlny9L8/Px82VIRXwYpOu517Ngxik2sThzX4rZZVlfv3r11liPL1ywWi6JTGAG0QWISQB86dOiWW26RleMn6zZYAwF0Yh13J0IAnZOT8/PPPxu0eoq37E6ePFmx4JgxY2QLjhgxwohVNU8AHavmXQ/zt4pe+RnnJF/2F/Lbu2HDBtniwsyZM3WuBgF0WL799lvZKl155ZURFysbUF5wOp1xrzqxTnDV7N27V/FYreIp0ggY0fIoelS0a9dO0bPnBA+gGzVq1LNnz3DHwRDzq4uNQHFxsUE7AYmCABqJx5wBdJ8+fSovTXTasmXLkiVL9P8OqRg8evXq1YHz9+rVK+jM4lY2rPWUUQTQd955Z8jF1bv0ww8/VC+uGOZS9mBRzQfQmzdvls0f+M63CPTr1+9sHVq2bBm4AuKOTs+ywlNPPRX9qkZpwYIFQUfH9m+I4vh98cUXZR/BM888E9nKKLr7XXLJJRFuYTBiz8sqatas2b59+/QUorga/te//qVYkADaIFEG0KIVmjRp0hlnnCErxO/cc88N+sOkt0YC6MQ67k6EAFrsooULFxqxbmIXyYbVatiwoey5Lr+dO3fKGvYzzzxTz/uRwmWeADomzbtO5m8Vvb5uFooB1oK+T7WqoUOHypZt2rSp/utzAuiwKAZGy87OjrjYzMxMWbGVfVPiWHVineCqcrlcigdqu3XrFttW14iW5/bbbw9aZlJSknpQ4xM8gBafxaOPPhruBfzMmTNj2wP6JN+Fgfi2G7QfkBAIoJF4TBhAZ2VlGffS9krr16+XrUDQTkbXXXdd0JljNbCgIoDW03dJ0dtF3C2EXHzs2LGyxd96662gi9R8AK3o0bBixQqdlSp0795dVn4M3XvvvdGvajQ2bdrUpEkT2eqp+5sofrYJeUMr88MPP8jKrPqamigpLvvE33/88cd6Clm7dq3slr5Xr17qZQmgDaIIE8X3fFYwok0rKSl56qmnxP1hamqqbPGqFi1aJFuBGgigE+u4OxEC6JN87cbzzz8f83V7/fXXZTXeeuutIRfPycmRLb5gwYKYr61JAuiYNO/6mb9V9OvTp4/s01H/IOF0OmXbKDzxxBP614EAOiziUla2StE8bXnqqafKit2/f3/cq06sE1xViqdVxOVHzN8QEPOWR9GAT506Vb3sCR5A+9WrV69///5hjXC1Z8+eV1999fbbb6/8beb000/v3bu32NLFixdv27bt4MGD4kpp9+7d69evF3OK8pOSktSrYbPZjNsVMD8CaCQeswXQDRo02LJlSw1suMvlkr3NNugrI/r27Stb51mzZkW/PlEG0PPnz5ctfvPNN4dcXNyhyRYvKSkJukjNB9DixCybv2PHjkePHtVZr8yJEECLS5+zzjpLtm5du3ZV92xSvATSzB1VRIuk6Av23HPP6SlE8aCi2KXiX9WLRxNAi0vVP4Zv3LhxuvaOUmxvePLz8yPYkFtuuUVRZkzCRDX1MJQ1EEAn1nEX2wDa5N8Z2fkxYtnZ2bK6Pvjgg5CLi/tV2eJGvHrLDAF0TJr3sJi/VfRTRIrCJ598Iltw9uzZsqXq1q0rrsT0b90JEkB/9dVXEXyIfwy4Wl65cqVslYzuhhzHqhPrBFdJ0XG7fv36ih+tIxbblkfRo0LPj50E0JUyMjLmzZsXbhVut/vzzz/X83KC/fv3h7xoiVWriEREAI3EY7YAevDgwTWz4cIpp5wSdB2Cxg1PPPGEbJ3r1av3+OOPR/miiSgD6C+++EK2+KBBg6KpXfYG57iMAS17n8lJvk4N+gcND6rWB9AHDx5s166dbMXOO++8kC+Xz8vLky0eVq+oqhQd26MZebCSuMiWPdIu3HHHHTrL6dmzZ9ASxHdSz/uvowmgFb0aFSK+c6sqtjc8oimLYEPUd79GB9DXX3+9+leZGgigE+u4i20AbfLvTIMGDcTZM/Kd9b82bdokq0hcrugZ96C0tDQ5OVm2qjEZq6qquAfQsWrew2L+VrGSuC6KYOfIHvgTrrnmmrC27gQJoMUqRbYt1coR32fZnNGMXKwYiLnyLS9xrDqxTnB+06dPV4ylMGnSpOirCBTDlufw4cNt2rQJWlrLli3VYz35EUBXJb4Mr7zyinHrI0ydOlWxAgad7JAQCKCReEwVQIsWfPv27TWz4UKrVq2CrsaAAQMCZ16yZIl6qzMzM//5z3+Ki57IVibKAHrNmjWyxcVahVx83bp1ssWffPLJoIvUfADtVY5V7ZeVlfXaa68dOnRI5zpUVbsD6NLSUsVL7Vu0aKGnW9PEiRNlJfzjH/+IbMUUvbSif6xsw4YNst+ZTvK9Say8vFxPOYoNHz16tJ4SCKC9pg8TA/Xs2VPxEh6/GgigE+u4S+gAOikp6a7f3X777Z06dZI9KVXprLPOiuyME0gx8O4DDzygsxDZ+yqEmDwVUVV8A+hYNe/hMn+rWKmoqEhWQqNGjX777bfARXbt2qX4pX/OnDlhbR0BtFq1cn788UfZnO3bt494S2WNWN26dc1QdWKd4IR3331X8eJ32U1T9GLY8sh6VIjt0nl81e4AWtwx7du37z//+Y+4qX/vvfeGDx/etWvXBg0ayFbGv+sMejNEJXE7L6vdYrGEvFhFbUUAjcSjvjrMzc09Fr6Qb12QBdCi+a6ZrfaTBdDizjNwZqfTefrppyv2VSVxOypuI7/44ouw3j5h2gBa1gEhLgH0pEmTZItUJa4SxHds2rRpYb16qBYH0EeOHFE82X3yySeLO3k95bzzzjuyQvr37x/Zus2bN09Wpp6njBU2btzYvHlzWeEdOnTQ+dTCt99+K3tQ0W63y95NVw0BtDehAuikpCTxkenZqBoIoBPruEvoADrw/LVjx46OHTuqq4vJ6BYOh0Mx8K7+ftaKAbXOO++86NezqjgG0LFq3iNg/lax0qFDh2Q94oWioqLARcaMGSObv0WLFuG+oCUutxg6mTCA3rNnj2xOcWcR2WaKA0FWprj2M0PViXWCmzVrluJXyfvvvz+awtVi1fIo7qSeffZZnYXU7gA6qP37948ePVrx4pAzzjgj+tEgFQ4fPqwY0yYmL0NCIiKARuJRXx0WFhYaUWkNB9DigvWHH34Q56qJEyc+88wzDz30kLimEZcgjRs3DroaQQNor/LtQEG1atVq+PDhv/zyi56VJICuShZAO51OcQstWypQ/fr1xUXShx9+qCclLC4u/rsOQfuXNWjQQM+ywttvv61z/8SKuB5SpM/iWkp/t33FcwA33XRTZKunOKzE7oqsTK/vYXZFPNG2bdugnb8ClZaWym5TmzRpovPo9hJA+yREAF23bt2ePXtu3bpV50bVQACdQMedt9YF0F7f4EWyp5UriauLcDetmpkzZ8oKP/fcc/WXI052iqYvyoGqqolXOhCr5j0y5m8VqxIXtLJC2rVrFzi/IpbVH05Vissthk4mDKDFwSvrWpuRkRHZZu7cuVNW+wUXXGCGqhPoBKdOn3v37h2rX0eCiknLo+hR0alTJ/2/MJ2AAbTf5s2bFWcfnR0XIjZ48GBZ1fFtThFHBNBIPLU1gN6yZUtxcbG4GrjwwgsVj0oFJQugvcq3isuI2sUl1Lp169QrTABdlSyA9voGqlMMKifTsmXL/Pz8mDyg9NNPPwWWn5aWFn3JRjh69Khi3JLGjRsvXbpUf2mKhzQjfg23or9VxC9AV8cTrVu33rVrl86i7rjjDsXqrdFtyJAhQQv54IMPqs0ZGGoTQCvKjGEA3aJFi2HDhun5SaCqGgigE+W486t9AbTX90or9ZvoxS29mCfcratK8QhO3759vwiHOIHKigo3WVOLSzoQw+Y9MuZvFav66quvFOWsXr266szLly+XzSkuZXfs2BHu1hFAqwUW1bRpU9nMZWVlEWzml19+KSvQbreboepEOcGp0+cbbrhBzzD90Yi+5VH0qBCbNmfOHP3XtEHvLE499dTAOaMZosqEAbTXN8K4bATwmD9mVI24ZZDtEPXrslGLEUAj8dSyAHrnzp3i2iJkZyU1RQDtcDgUAywqiE177LHHFL8tE0BXpQighaVLl5588smyZRXEhde3336rc/VkEiiAVqfPDRs2DPcCrry8vG7dukFLa9asWWQrOWjQINkavvnmmxEUqI4nWrZsqWe0a7/Nmzervk/GCDxgCaAVZUYcQNevX180Vh06dOjfv39BQUHE6WENBNAJcdxVqpUBtPDqq6+qKz333HMjHvZh+/btso84tpKSkkK+bFa/mk8HYti8R8z8rWI17du3l5VTrTdov379ZHPecMMNEWwdAbRaYFFXXnmlbOaNGzdGsJnvvvuurMB77rnHDFUnxAlu9uzZivS5W7duBo04X1X0LY/6RXYGmTt3bsSbbM4AWrjqqqtkK/bzzz8bV6/i15o+ffoYVy/MjAAaiafWBNA7d+7s27dvuJ2dg1IE0H5TpkyJLAC99tprZb+QE0BXpQ6gBXGCV7yoXaFx48aLFy/WuYZBJUoAffToUZvNJtsP4ko6sovCs846S1amnhdnB1JE5GvXrg23NPHpKN5e3aJFiy1btugvze12p6SkSL9Mxgg8YBctWvSv8EX/W4s31lGLaGci2JAFCxYoylSEieLe9b/BiC9qBEmoTA0E0F7TH3dVxTaAruHvjPr8NWDAAMVnfVIUd4BPP/20uuQYKikpiWwlA9VwOhDb5j1i5m8Vq1EM+Zqenl4ZnIlrBsX57qOPPopg606QAHrv3r0RfIhCYFH9+/eXrdXs2bMj2Mxnn31WVmBeXp5Jqjb5CU6dPtvt9sh6iIcr+pZn5cqVsq0wTq0MoMeNGydbsZkzZxpX7759+2T1iksv4+qFmRFAI/HUjgB66tSp6sdjwxIygPb6BoUcO3as4vpV5r777gtaIAF0VSEDaL9ly5b17NmzYcOGsnKCslgs4T5lX1VCBNDq9Ll+/fqzZs2KrGRF7r9kyZJwS/N4PBkZGbKVDDeuUscTzZo127RpU7hrmJWVpfw2xZ6eA7bGxDZqMULEYWKs1EwAbebjrprYBtBGiPg7I9b/4osvVnzcwvTp08NdH7fb3aJFC3WxMdS+ffsodt7/qMl0wIjmPTLmbxWrKS0tVQxcNmPGDP9sb7zxhmyeM844Q+frdqs5QQLoGFIEWxGMwS3ceOONsgIXLlxokqrNfIKbM2eOIn0Wl4iGvneuquhbnvLy8gYNGsi2xSC1MoCeP3++bMWq/bgSW7t27ZLV27dvX+PqhZkRQCPxJHoALa4zBg4cqNiEqho1atSmTZvOnTv/9a9/7d+/v+yKXE8AXWnx4sX9+vVr0qSJznWoU6fO559/HlgOAXRVOgNov3379o0fP15cgcnG5Ap01VVX6S+/GvMH0Or0WRxllTecERg9erSs5JEjR4ZbmuKLF+7NvDqeEBfuGzZsCHf1BNnYzcYhgA7LCRJAm/a4C1SLA2ivb1ge0dorPvHk5ORwm5p58+YpCjSC/hfPqtVYOmBQ8x4Z87eKgRTXybfccot/nptvvlk2TwSNjB8BdLi++OIL2Vp17do13NLELdIpp5wStLT69euXlpaapGrTnuDmzJmjSGw7duxYbUMMFZOW59JLL5VtjkFqZQCt6Esek+HvZNavXy+r98EHHzSuXpgZATQST6IH0IoXwp7kS3uvuOKKp556Stzgbd++vdrriVu1ahV0qbACaD+n07lw4cJBgwYpXuJR6Y477ggsgQC6qrAC6Eo7d+4U39js7Gw9g2lG3FvK5AF0yPQ5ygFeV6xYISu82gtt9MjLy5OVNmzYMP3lqOMJcRckLtrCXTe/9957T/4lMsSQIUMiW1UjmD9qOUECaHMed0HV7gDa63sVleITF9q2bRvWlir6CRpE9iRWuGomHTCueY+M+VvFQIpLxOTkZPF1raiokI2/8Yc//CHi9zoSQIdL3E2ITyToWiUlJYXbhK5du1a2jZdffrl5qjbnCU6dPovj/fDhw+GuWzRi0vI88MADsi0yiLgBj3iTjTjFiC/bwIEDxeH//+zdd0AU194/fjAiiqCRqFGMNfagN/aWWAh6jdfYYo8mVowJeo2VYDdGxY6xd6NX7NFYEnuX2GK5KPYu2BUUFAT293nY59nffnfOOTszO7ON9+uvRGbOOTM7O3POe2fOlClTJiQk5OHDhyoKEYzZdQ2gBd0PXe+8BmeGABpcj0sH0IK3wWbPnr1///63b98WrK5hAG2Snp5O11rB7GMemVNASB9mdLkAmvcksgMDaJP79++PGjUqT548vPLJlClT1BXuzAF0cnIyddZ5m5wtW7Zff/3VxipoiCJ4tvHJkyeKShNMcLF3716ZhVy7dk3wAPt7771ny2zItEupkyo4kDSn4hF+/Th/1JJFAmgn/N7xuH0ATeiqKvjQSZ8+fWQ2Jj4+nj5BcWmaowuWJo+N2yGA1vX0ro7znxWZqHm83bhr1y5BAmi6RVoFBNAqNG/enNcwpXMxCyaXHzlypPNU7YQXOBpgCtLn6tWra/g2V5k0OfOcP38+V65cvO3SHI3r6RyuepM1vMS8fPly/vz50nunatasyXs5k4AgCJ42bZrS0uQbOHAgr15FLwYAd4IAGlyPSwfQlSpVYpZDY5JTp05ZXV2PANpkxYoVgrmJpb+4ulwAXa9ePeby/v7+cvaPQc8A2oh2coMGDXhVqL4FzGkDaHH67OnpuXTpUk0qorEZrxZFv8DTnuTNmlKwYMG0tDQ5hYjjCRrS/P3332o39H/R4GfixImhoaHf2+CTTz5htrBLly6mZaiKhQsXqptqUyfOH7VkkQDa4GTfO4GsEEDTeJX3jTZZu3atnKImTJjAKyEgIGCibQTvxtDkhy69A2g7nN5VcP6zIhN1AHh7knqJkyZN4v3VYrpeRRBAq7Bs2TJew1q1aiW/HOpLlChRglfU+fPnnapqp7rAidPnKlWqPHv2TH6TtKLVmScmJiY8PNyWDi0pWbKktCW5c+c2X2bAgAE7d+60ZZM1vMQIfhFRcSL697//zStt48aNSkuTib5WH374IbNS6bQ2kHUggAbX47oBtCBylTnhlK4BNJk7dy6vhRcvXrRY2OUCaN6NEvQhml6qLqZ3AG3InI+C1wlu3769ujKdM4BOTk7+7LPPePuTuuMLFizQqi7ByzeobyT/VoK+ffvyyqGeq5wSxPEEfSj0tbJhQ7U0Y8YMZiNteR+mHTh/1JJ1Amjn+d6JZYUA2pD5nE3BggUFH32ePHmuX78uLiQjI4M3niRhYWE2bulXX33FK7xevXo2Fm7QOYB22tO7858VmaiT8O677zJbHhgY2KxZM+afSpcubTF5nSIIoFV4/vx5zpw5mQ2jDrb8PsPatWt5G/jRRx85W9XOc4GjIaQgfa5cubLSO7K14lRnnpYtW0pbonmnS8NLDHPsZuTv7//06VP5RdHQkvdZkEuXLincSrkEj32rmKkG3AYCaHA9rhtA8+JduirILEHvAPrVq1e83+Hj4uIsFna5ALpbt268VaKjo+XsHzsE0GTIkCHMKkJCQtQV6IQBtDh9JnPmzNGwOhqO0qCUV5fMe1XokBM8eH7hwgWrJYjjCT8/P5nHoX0ggNZJ1gmgneR7Z1UWCaDJnj17xO8bqF69ekpKiqCEvXv3ClaX/lCt1M6dO3UtX78A2plP785/VuQRTP/Ku1l+8uTJttSIAFqdHj168Nom807kpKSkUqVK8QqhAZSzVe0kI61C7QAAIABJREFUFzhx+lyxYsVHjx7JaYkenOrM43IBtIH/5C7p2LGj/HIEN1Nb3QPPnz+n67KKi+/Lly8FP1cvW7ZMaYHgNhBAg+tx3QCadwGoUqWKnNVpWMi7lmsVQFN3itmPoSGr9Ckwlwugp0+fzlulf//+VmukPdCnTx9eCRoG0D///DOzCjp+1BXobAG01fR5xowZmlc6a9YsXnW5cuWyOilnYmIib/4c0qRJE6sNuH79etGiRXkl+Pr6HjlyRKNt1QYCaJ1knQDa4ATfOzmyTgBNxo0bJ/j0Pay9mJ4GvbwVq1WrZttW/o/09HTB6/sGDhxoY/k6BdBOfnp3/rMiT0xMDG+vMlEP1sa4DQG0OmfPnuXdv+Ih77IiuEfE39//1atXTli1wy9w4vSZDpgHDx5YLUQ/TnXmccUAes2aNbzSyIQJE+QU8vvvvwt+eBaPf6Ojo01znQcHB9PQW2bLU1NTaVzMq7RQoUJO0rkCh0AADa7HdQNo3syJcu6AfvnyJZ36eVstCKDp4rF8+XLm/GVSJ06cYJZfuXJl6cIuF0D/9ddfvFWopyh+BOnhw4dNmzblre4hDKCfP38eFRW1cePG5ORkq9tFeA+Wbtq0Sc7qUk4VQNNOEBzJHma3L2VkZNBhT3s+XgarDxi+efOmWLFivEoLFy5MByRv3adPn3766ae8dWnkY/XBanE84ePjc+DAAeOSaWlpL168oDGDnK3W9YXmCKB1kqUCaMd+72TKUgE0nVfF1zKyZcsW5rp0mhW8KCIyMlKLbeU+A0Ty588vvkHbKj0CaOc/vTv/WVHA6tzl5jp16mRjdQigVWvfvj2vedmzZ1+1ahVvRfpeCG5195DxkjRHVe3YC9y2bdsE6XOZMmXu379vXJJOm1SdnNMOkTknoRxOdeZxxQA6PT09MDCQVyAZMGCA4JpIq8+cOVNwi/0777wTGxvLW52u+Ba/B1NRoaGhdJCIm33v3j3xQE/RJOngfhBAg+sR9w4bNmz4b5tJ36mlSQC9ePFiXrP37dsnWPHChQtVq1YVbDUvgDa/16ldu3a3b98W1JKamtqoUSNm+SNGjJAu73IBNG2gv78/b60SJUowH3ajrtj8+fN5b7s24QXQ1P8zPZZbqFCh5cuXi2cn3L17N/NWjpw5cwruwhBzngDaavpMo0fa219//XWFChV48/rx0Icr7tOsXr1asDpVN3To0CtXrpiv8ujRo8jISPrgBCt27dpVvNXieILOIWPHjo2IiKDOcfHixel/FW01jTH27NmjwWcjgQBaJ04eQNOx+g+1+vTpI63OUd87+bJUAG3IHFUKQhOPzHPpnTt3pCsKniKican0TcXqiG96lfmmRB7NA2iXOL07/1lRYOXKlfL3mCnrV80hQwyZnDyAvnbtWq5cuQR7j4Yhhw8fNu8D0wl23bp14gFO6dKlrUaiDqzaURc4cfr83nvvLViwgEZDNKwTTP7LRKcpOs5v3LghboAcTnXmccUAmmzcuFH8eZUsWZIqtQiF6RhbtmyZ4P56I/Htz61atWKuRUc1nXD27t1rcVsVfb9OnjxJB7zgZcKE+oryZ0gHt4QAGlyPuHeoCemZUZMAWpDYfvDBB4cOHZKucvv27fDwcEEnw4gZQJ8+fdrioRu6ZtDFhnmr73//+1/qcDALp0KYyazLBdBk8ODBgt1IQ+gOHTosWbJk586dO3bsmD9/fkhICO8dOBZ4AbT0+v3xxx9Th1XaqaXe8KxZs3Lnzs0sX9FsXxacJIBOTU1t0qSJnJ1pi127dgna0KZNG6sllC1bltrZvHnzypUrC24cMKLOq/jd4nfu3BHEE5qgj5LOilp/XE4aQNMpcbgQ7xtEnxRvlfHjx9tzE5w8gLbFZ599xqzR/t87C6NGjRIcMxUrVuRVFBYWxlvL6k1AGtL8mPnrr7/E/Yq6detKO0IfffQRb3n64LTY0P9VpUoVXkWNGzcWr0ujbsFn/fnnn/NK7tSpE2+tY8eOMetyktO7G5wVBaiz9N5778nZV+XLl7e9OocMMWRy8gCaREZGWt38woUL169fn/rGNWvW9PPzEy9Mgyzet895qrb/BY4GKVYHhjaS89JX1zrzaBVA2/MSY8QLgi3Qxahq1ao0xgwICBC/7MGIvg4JCQm8SnmvrTJHB2GFChXoUGnUqFFgYKDVW7UIHRLy5/EAd4UAGlyP6wbQGRkZ4l+8a9eu3b9//ylTpowePbpPnz516tQRzGtmThpAU121atXiLU89IboQhoaGDhw4sFu3btQfUlS4kSsG0NevX7fa81OHGUBv27aNt7yvr29wcHCvXr1oY7///ns6wARJN13jqeVW9wlPenr6YwlFL1DWxNChQ/XY8xaoFkEbnjx5IngnhlLe3t4HDx4UVCf+Gmpox44dWn9cThpAHz58WPO9Z+cfY7JgAG3n752U0jtP5RA8W605PY4ZweylRmFhYebLHz16VLCwjTcmW+CdfDwyn0y/efOmYF3xCwbUYb6WwHlO725wVhSjnqqcNmvy9ggE0LagL0Xr1q013FcRERHOX7WdL3Dx8fH09dSqOh4601p97NK1zjxaBdB2u8SY0AEWEBCgbY1eXl6CO7KTkpJk/uynCPXENmzYoHSHg/tBAA2ux3UDaIOM9/+IlS1blvmrpjQjnj9/vi0VmdA1j/cKC1cMoMnIkSNt2SH0ETD/XRpAv379WvBabUXk7E8n9/LlS6VTaqjDnATA3JUrVwoUKGB7RfRNjIqKEte1Z88e2yuSw2pLVEAArZMsGEAb7Pu9k0IAzSSYONUjM4DYuXOnaWHBe7roG6TtXCUPHz4U/FTMnBPMxG7pgPOc3t3grCh2+fJlqw2mDoYmP6sjgLZRcnJynTp1NNlR3333natUbc8LHJ0Aba9IDqtP+bjWmcd1A2hy/PhxDX91oMvrxo0bxTX+9ddfSidvEfPy8hLMxg5ZCgJocD0uHUAnJSUVL15cXauCg4OfP39eu3Zt6Z+kAfTatWvFE6LJkS9fvpiYGN62uGgAnZqaWr16dRV7g0bjERERvP6WNIB+8eKFJt2UkJAQq3vD+e3du9f2XSGH1QCaXLp0SfXX0Mjb29tq781g868d8iGAtgUCaK0IAmiDHb93UgigmRITEwWRFilYsGBcXBwtmZCQIJjVsXfv3tpt6//idbqMm5yWlsZb0W7pgPOc3t3grGgV7w0lJl9//bUmFSGAtp34rekyDRkyxLWqttsFTvDqQm0hgGZySABtyBx0y5njwipfX99169bJ2dIHDx5oNXFi/vz5aRiodFeDu0IADa7HpQNoQ+YLdpReQqgWGuoY31vy008/SRdgzpJx8eLFevXqqdn+TIGBgefPnxdsiIsG0IbMd0/XrFlT0d549913169fb8j8CYF5ZxZzCg4aJE+ePFn8NgYB88/d1W3YsEHdTlBKTgBtyHxBhyDgECtfvvzp06fl1BIaGqrt1vEggLYFAmitiANog72+d1IIoHnoSiq+QjVq1IiuQYIXKxH6Vmq1pSY0QhbUuHXrVt6KdksHnOf07gZnRavWrFkjbvDRo0c1qQgBtCZSU1PDwsLkTEQrRf3t1atXu2LV9rnA0ehMXRVKIYBmclQAbci80f6TTz6xpaIGDRoofb3kqlWrbJwApHXr1rxnqSFrQgANrsfVA2hDZgYtnnbZXN26dU+dOmValzmLMW+aZkPmqyqCgoIUbb6fnx/13qy++tl1A2hD5l0SPXr0kNlD7dixo/m1k/mIH+8lhIbMLunIkSP9/f3l1GVSs2bN6OhoqxviKtavX69o81WTGUAb0ZhW0cx9NDiZOHGixXufBQSxkbYQQNsCAbRWrAbQRnp/76QQQAvQ8FK8pWPGjKlatSrvr8HBwZpso4W0tDRBpS1atOCtaLd0wHlO725wVrQqNTW1YMGCvNZWqlRJq4oQQGvoxIkTvNebM9Hopnfv3vfv33fpqvW+wAleBqstBNBMDgygDZlznc+ePfuDDz5QWkWVKlVWrFhBqyvdXkPmlJKRkZElSpRQWmlQUJDSN3ZAVoAAGlyPGwTQJCUlZf78+YLfsXPnzt2uXbtdu3ZJ1122bBl1bsxjaEEAbXT69Onhw4dXr15dELl6eXnVqlVr+vTpgrfimnPpANro1KlTbdu29fX1ZZaTM2fONm3aSO/tog0vX768xfshBQG00atXr+iD69Chg/jFDgEBAV27dpX56m0X4pwBNKEv++bNm1u3bi14JXqOHDloJLNw4cKXL18qKtx5EgoVEEDrBAG0QefvnRQCaLENGzbUrl07T548zCp43QZ/f3/qe8jsMKjw4MED6gUxJ76k/o9xbhApBNCacLYAmgwbNozX2tmzZ2tVCwJozR0/fpw6ZuKbKCtVqjRu3Li7d++6R9W6XuAQQKvjHgG0UVpa2qZNm1q0aJE/f35xyXTwd+/eXZOnlDIyMnbv3t27d++iRYsKaqTRcWBgYHh4uGAOT8jiEEADONjt27fXrl0bERFBfeshQ4aMHTt28eLFR48eTU1N1aO6J0+e7Nix45dffhk5cuSgQYNGjBgxbdq0pUuXHjp0SNuXCLmQN2/e0DWVeoE//fQT7RPaM3PmzNm3b58tN9wJpKen//3336tWrfr555/pQx88ePD48ePnzp27fv36mzdv6lEjyEEDhpMnT65YsYI+DtOXkY4K+mpYfRU4AKiD7x0AQFZw6dIl6ujSeCc8PJw626NGjYqMjPzjjz/s8Hi+o6rGBQ70dv369Q0bNsybN2/SpElhYWHGYeysWbN+//33W7du6VTpjRs3tm7dOmPGjNGjR1ONQ4cOHTdu3OLFi2ns/Pz5c50qBbeBABoAAAAAAAAAAAAAdIEAGgAAAAAAAAAAAAB0gQAaAAAAAAAAAAAAAHSBABoAAAAAAAAAAAAAdIEAGgAAAAAAAAAAAAB0gQAaAAAAAAAAAAAAAHSBABoAAAAAAAAAAAAAdIEAGgAAAAAAAAAAAAB0gQAaAAAAAAAAAAAAAHSBABoAAAAAAAAAAAAAdIEAGgAAAAAAAAAAAAB0gQAaAAAAAAAAAAAAAHSBABoAAAAAAAAAAAAAdIEAGgAAAAAAAAAAAAB0gQAaAAAAAAAAAAAAAHSBABoAAAAAAAAAAAAAdIEAGgAAAAAAAAAAAAB0gQAaAAAAAAAAAAAAAHSBABoAAAAAAAAAAAAAdIEAGgAAAAAAAAAAAAB0gQAaAAAAAAAAAAAAAHSBABoAAAAAAAAAAAAAdIEAGgAAAAAAAAAAAAB0gQAaAAAAAAAAAAAAAHSBABoAAAAAAAAAAAAAdIEAGgAAAAAAAAAAAAB0gQAaAAAAAAAAAAAAAHSBABoAAAAAAAAAAAAAdIEAGgAAAAAAAAAAAAB0gQAaAAAAAAAAAAAAAHSBABoAAAAAAAAAAAAAdIEAGgAAAAAAAAAAAAB0gQAaAAAAAAAAAAAAAHSBABoAAAAAAAAAAAAAdIEAGgAAAAAAAAAAAAB0gQAaAAAAAAAAAAAAAHSBABoAAAAAAAAAAAAAdIEAGgAAAAAAAAAAAAB0gQAaAAAAAAAAAAAAAHSBABoAAAAAAAAAAAAAdIEAGgAAAAAAAAAAAAB0gQAaAAAAAAAAAAAAAHSBABoAHCMjIyMsLCw0NPTFixe8ZZ48efKvf/1ryZIltLA92wYAAAAAAAB2k5qaeuPGDfEyjx49evbsmX3aAwDaQgANAA6QkZHRu3dvj0yFChVav369dBnqXlSsWNG4TL169S5dumT/dgIAAAAAAIB+YmJiBg4cWKBAgWLFir1+/Vq6QFpa2vbt27/88ksvL6+QkBD7txAAbIcAGgAcYNiwYR5mPD09//vf/5ovkJSUVKVKFfNlSpcu7ajWggs5duzYbyxbtmxxdNMsJScnX7x48dq1a9SldnRbQHv37t07f/7806dPHd0QAHtLT09nnofJyZMnHd06ADf37NkzuvrcvXvX0Q0Bd6CiM0OXAOrcXrhwgUZzVhdOSUlZuHBhrVq1zAd9v/zyi/ky9+/fDw8PL1KkiGmBd95559atW4o3BgAcDQE0ANjbhg0bPP5fuXLlio+PN1+mS5cuFss0atTIUQ0GF/LPf/7Tg4W6qo5u2v8vLi7um2++ocPe2Lb8+fNTx1pONx1cQlRUVPny5U2/rtWvX//IkSOObhSA/bx+/Zp5HiYdOnRwdOsA3NbJkyeDgoKyZctm/LqVKVNm6dKljm4UuCoVnZmUlJQxY8YUKFDAuFbOnDk7d+58+/ZtwSoNGjSQXino0DUtQKvnyZNHuszgwYO12U4AsCME0ABgV48ePcqfP79FH2Lu3Lnmy2zatMligdy5c1+5coVXJvVd3uf4/vvvbWnt27dvIyMjqfySJUsyy+/YsSPmp3Yqzh9AX7t2LSAgQNrCqlWrCuZDB1dh8XiH6fBbtmyZo5sGYCcIoMEtbd26ldfbJFrNFFexYkVeFT/++KNgxc2bN+fIkUP6pevVq5cmDYMsRUVnhs78zDSZxn1nzpzhrcU8aMnx48eNC+zYsYO5QJEiRTAEA3A5CKABwK769u1r0YGoVq2aeQciJSWlRIkSFsuMGzdOUOZHH33E7JqQr776SnVTk5OT69evzyuZUDsfP36sunzQg5MH0HSo0wHPO6Lat2/v6AaCTWj8z/tws2fPfu7cOUc3EMAeEECDW1q/fr2gT2gxlZxq7733Hq8KwU0V9+7d8/X15a1ocZ8HgJi6zsyAAQN4axUvXpxGVcy1OnXqxFxl1KhRxgVoRd6X4u+//9ZrFwCAPhBAA4D9UP/Yy8vLovewadMm82UWLlxosUDu3LkTExMFxeoRQGdkZLRp04ZXLPHx8Tl79qy6wkE/Th5A8+7jMLl8+bKj2wjq1axZU/Dh0ijL0Q0EsAcE0OCWnDmAHjp0qKBtuFcUFFHRmXnx4gXvXmajBQsWMOuKiYkxTRpjLigoyLTMhAkTmGXOmjVLr10AAPpAAA0A9jN69GiLroO/v39qaqr5Mv/4xz8slunSpYu4WD0C6J9//lnQiyJr165VV7JruXHjxn/NvHz50tEtssLJA2jxEJHMmzfP0W0ElZKSkjw9PQUf7vvvv+/oNgLYAwJocEvOHECLE0MSGxurSfPA7anrzFi9wUJw8m/btq10+cKFC5sWoNHHu+++K12mb9++uuwCANANAmgAsB/TuyxMWrRoYb7ApUuXpN0Lq29Q0TyA3rlzJ/PXeJPw8HAVxboc+nQsNvyPP/5wdKOscPIAOiQkRHBckYkTJzq6jaBSXFyc+MP19vZ2dBsB7AEBNLglZw6gy5YtK74ARUdHa9I8cHvqOjOrV68Wr0X9c16N//nPf6TLe3p6pqWlmZZp166ddJkvvvhCl10AALpBAA0AdnL79m1p12HMmDHmy0RGRkqXsTrThbYB9M2bN/39/QVdqH/961/p6elKi3U5586dk247AmgbWb2zPioqytFtBJXevn3r4+Mj+HDLlSvn6DYC2AMCaHBLzhxAN27cWNy7iIuL06R54PbUdWaOHj0qPgL79OnDq/HRo0fMVRISEkzLLFiwQLpAo0aNdNkFAKAbBNAAYCcbNmyQdh3mzJljvkyXLl2ky9y/f19csoYBdHJycpUqVQT9J+p1mfeH3NjSpUulm48A2kaXLl0S3FyfN2/eFy9eOLqNoB6dcARnj9GjRzu6gQD2gAAa3JIzB9CLFi0StK1BgwaatA2yCBWdmbS0tGLFignW2r9/v6BG5is0zd9buGfPHukCTZo00XrTAUBfCKABwE4iIiKkXYclS5aYL1OnTh3pMk+fPhWXrGEA/fXXXws6T3nz5r106ZLiLXdN/fv3l+4BBNC2++GHH3gH2Pz58x3dOrDJzZs38+XLx/xwy5Qp4/xTqANoAgE0uCVnDqDfvn1bo0YN5lq5cuU6c+aMJm2DLEJdZ+a3337jTR7dsWNHcY2lSpWyWCV37tzmC5w/f15arOo3/QCAoyCABgA7Yb5+bfLkyebLMOewu3LlirhkrQLoWbNm8coh2bJl2759u5otd03169eX7gQE0LajUWLPnj0tmpc9e/aIiAhHNw00EB0dXahQIYvPt3LlyjScc3TTAOwEATS4JWcOoMmDBw9q1aplsYq/v/+uXbs0aRhkKeo6MwsWLMiRI4fFWu3btze/l5kpICBAWpf5AidOnJB+I0aNGmX7lgKAPSGABgA7GTRokLTrYPH+4g8//FC6zM6dO8UlaxJAHzlyxMvLi1eOR9Z7O1zevHmlOwEBtFYOHTrUs2fPOnXqNGjQgL4aly9fdnSLQDMJCQlTp05t2rRpzZo127Rps2LFirdv3zq6UQD2gwAa3JKTB9AkPT39P//5T9u2benqQ92hiIiIZ8+eadIqyILUdWauX78+ZMgQ6txSF7d79+579+61ugodt7ly5bI42qmTbL7Mjh07pN+IrVu3qt88AHAEBNAAYCdjx46Vdh0sXmTBnH952LBh4pJtD6Dj4uKkv/Oby2pj5hs3bjD3AwJoAAAQQwANbsn5A2gAVxQTEyM92teuXWu+zPjx4y0W8Pb2TkxMdFSbAUAdBNAAYCeLFy9m9qcvXLhgWqZ58+bSBcqVK5eRkSEo2cYAOjU1tW7durwSyMcff5yUlKTBLnAdmzZtYu4KBNAAACCGABrcEgJoAD1ERkZaHOq+vr4WM003atTIYpmWLVs6qsEAoBoCaACwk+joaGZ/ulOnTqZlhg0bxlzG4mdwCzYG0N999x1vdZI/f/5bt25psP0uZdSoUcy9gQAaAADEEECDW0IADaAH6fOvNDQzX+DmzZvS1xticnMAV4QAGgDsJCUlxcfHR9qfzpYtm2kC3K1btzL73IGBgYKSbQmgly9fzlvXI/PVcPv379dqD7iQFi1aMHcIAmgAABBDAA1uCQE0gOakQz9vb+/bt2+bLyN9d3edOnUc1WAAsAUCaACwn5YtWzK71D///LNxgaSkpNy5czOXMZ+pw4LqAPr06dM5c+bkrUtmz56tyYY/ePBg3bp1Y8eO7d+/f5cuXdq2bfvNN98MGTJk/vz51Ia0tDSrJSQmJt7UlPi27mLFijF3iCYB9Nu3b0+dOjV37tyBAwd++eWXjRs3rlevXqNGjei/aZ9s2LDh+fPnqguXH0BTLYpezpORkXHu3LmlS5cOHz68R48eHTp0oM/x66+/pq2YM2fOsWPHUlNT5ZQj+CgFM708fPjQfMk7d+7wXgVz7969JUuW0JHWqVMnaiSNVxcvXkz/KKdtd+/eXblyZVhYGB2ftHW9evWi/543b96VK1esrhsfH888zKy++lzs9evXVIi05PT0dFuKlbp8+fKiRYtGjBjx3Xff0X5r3749fcqjRo2iHXLt2jX55dBHw/xw79+/r65hdOCdPXuWPsRhw4Z169atXbt21DYajI0ePToqKsoOz2fQga3w7GLdmzdvZNau1eni6dOn0mbQmVnFDqHzBp0KzvyfGzduqCiEeR548uSJ/BJoz5w8eXLBggWmA4PQfwwdOpSuLCdOnJB5RlKEjjf6moSGhjZv3rx+/frBwcF0nvnhhx82bdr06tUr02I6BdD0JaXv45gxY+jU1LFjRzoGunbtSue6GTNm7N69W9FkoHSyle5/OgGqeF8obWxMTIzpeIiNjVWx51NSUm7fvm3RHpnnbSOHHA8m7rc/mZw8gH706BHvlKv0iukqvVb5XSND5qmbLpq0Fa1ataKLyKeffkrnMTp90XVEq6mEX758uXfv3ilTplBHokWLFkFBQXTBovNk586daWfu2bNHxcFscSRTX0swLeH58+epz0afGg1/6AxJfdTw8PC1a9c+fvxYab0qOjOC3gJdgpmr0IWjdOnSFsc59cTMlzl69Cj14c0XyJYt2/Hjx5VuEQA4AwTQAGA/1MmT9qct7jKmnq50mRIlSljMBWZOXQBNQ/3ixYsLxhIW719WISEhYdq0aRUqVBDUQvz9/Wk4ferUKUFR1KEUF6KURSBLHUoawEdGRvbp04c65by1ypQpU43js88+E+8NGrH89ttvHTt29PPzE7fN29ubOutXr15Vsc/lBNBHjhyhTnmuXLlk3t5OQ3faLYIxoVHu3Lnp6D106JC4tF9++YVXAu0f3lr/+te/LBbOnz//gQMHzJc5duxY06ZNpU8pemR+y2iTefEWDdhWrlxZo0YNwdaVLFly5syZNKrntZAGDMwVqWoa/4j3Cc/EiROZPxHRd0pdgVI0pqXxp/gdpOTDDz8cPnz43bt3rRbIO07+8Y9/KG0bjSS///57+qDFbQsMDKTzjH7z1MfGxooboMLhw4fFlWp+upg7dy5zdTqnnT17Vv7emDp1qpeXl0UhtWvXlp8d06bRCZ/5PaWTg9XVMzIytm/fTnvG19dXvGfojESL0cLilyjIRJfvevXqiT+Ibt263blzx6B1AE0fUP/+/QMCAsTbSyf5oKCgRYsWyfnR6+LFi8xC8uXLt2rVKvlto4sIXcEtCqGmnjx5Un4hdH1n/vT+5ZdfWl3XUceDBbfZn2JOHkDTBvJWlPlDnQv1Wo3kdI0MmeeQdu3aUW+EVzh9ff7973+rSGmNEhMTaXupGyyowog+XOoRvXjxQn7h0oO5UqVK8fHx5stQgZMmTSpVqhSvXmpY69at6Xsqv14VnRn6CvAaQLuXucqAAQMslqxSpYr5T9Tp6enS7VLdqwQAh0MADQD2QwPvEiVKmDoQ1IXt16+faf4NI+rRmncyKlasSL1h8b0JKgJo6tA0btyYt5ZH5rNdgqzNKhrgTZ8+PU+ePIIqpKhJ586dYxaoa1dekDjLR11V3t54+/btnDlzzD96Oai73L9/f6WfgiCAfvbsWWRkpPnRYjWApo9DfJwwNWjQQBBpaRVAk6pVqxr/mpyc/MMPP2TLlk3csCJFisTGxlqUTN84Gk4lctrUAAAgAElEQVTI3LTixYvzokMaDuXIkYO34o4dO8S7WurQoUO80ubOnau0NCk6q9AQ2uK2GjEvL68+ffo8fPhQUKwmAfT9+/e7d+9u9QM19/7770+dOlXF/YZW2TmA1ul0QbuUmfmSWrVqydwV9NFL02ejsLAwmYWsXLmSWQI1z+ovHBs3bixfvryiPeOR+YPNpk2bZDZP6sqVK+Lo2VzOnDnp2qdVAH3mzBkVZ+D8+fNPnjzZ6rWjXLlyzNVz5col/+GYypUrMwupXbu2zBJu3brFOwtZjW4dcjzwuMH+tMqNA2jX6rWaiLtGhsx74cPDw2Ve6PPly6f0q0HH9pAhQ5TuNxr+LFy4UGYVzF9TBg4caFpgwYIFVu+QMKILJa0os59gnwDa4qAtWLDgzZs3zRegq4nFHmjatKmce/ABwDkhgAYAu1q6dCkNs4OCglavXs17CrtFixbU2+jevfvRo0fllKkigOa97dAoICDA4uYCRag/+tlnnwnKF6Be8pgxY6QPS+rala9WrZrtBfIC6AMHDvDGpXLUr1+f9+AeEy+A9shMRiz+RRBA00cwevRoqzez8NDuHTVqFPOhVw0D6GzZsiUmJtKxGhgYKLNhhQsXjouLMxW7bt06b29vRZtGu5EG4cxGMh9fMKLPRf6HaNSxY0dmUXnz5hU8DyHTmTNnBPcKidHQUTBGtT2AjoyMZE6XL0eDBg1U38PFY88AWtfTRe3atZlr0SVJ/KOCyaJFi3hVly1bVub+bNu2LbOEGjVqCNZ68OABjbpV7xnSrFmzR48eyWykCR3qVm+tlWrXrh3vTzID6NTU1MGDByv6DcYCHUh///23oIqwsDDeurxTnIWrV6/ySqCDSuasO7Nnz2aW4OXlJQgNHXU8CLj0/pTJXQNol+u1mgi6RvTXS5cuye8dmUyfPl3mJ0XbmC9fPtVb1L9/fzlTozADaOP14tWrV7y5DQVoFTmzYNkngKZLdteuXY3LUOeKeffGyZMnTW8p/PTTT/V73gsA7AABNADYFXW2LH7clnr48KGi6diUBtDMmUBMvL29bZlZjDpGvJhDvtatW1sUq3lXnjbTVLhOAfTbt29tTBCMPv7449evX8vc/4IAWooXQCcnJzNHNUp9/vnn5vOiGmkYQJOVK1cqDexMk6Vs27ZN3aeTPXt25nfk9OnTvFU8PT0VzaRMYxJeMv7DDz/IL4eJBqUFChRQseHmmzNz5kxm4bYE0Glpad9//70tDfPIvEudNtDGXWROjwA6OjraohY7nC4iIiJ4a61evVrOrmjevLmgajlTpdMVkBdYTJw4kbfWmTNnChcubOOe8ch8BuL8+fNyttTo119/VfSIgBxyAuhnz57VrVvX9rpy5Mgh+GTpJMZbMSQkRM7+mTp1qqB2mXc48l75K/jRzlHHg5jr7k/53DKAdsVeqwmva7Rv375z584VLFhQXV3Lli0Tf0aPHj1S1Nvk+fbbb8UVGTgBNJ3cbt26pbr3bvUN7QZ7BdBGhw8fpg6zYIYQ6h1R57lLly42vlYEABwOATQAuDxFATT1b8STii5fvtyWxlCN8ruAPH369LEoVvOu/IcffmgqvFatWrYXaBFAJyQkqHh0mkfm8NWgMIA+ePCgtITU1FQNWz5+/HiL8rUNoNXFQ1TR7du3lT40ao6OH+ZtyJ988glvlSFDhsj8EA2ZdwEzC1EaZEu9fv2aGq96w02ioqKY5asOoN++fcuLTpQqW7YsfQFt2Uvm9AigLeaasM/p4sqVK7xVunfvbnU/vHr1SvzS2mnTplktJDo6mrc672eD06dP2/JVtfDuu+/KnPN6z549qh8BEbAaQD9//rxSpUpaVUdnDF6WlJGRUaRIEeZaJUuWlLOLxLNXffHFF1ZLoMsNr0Myf/585iqOOh6sctH9qYhbBtCu2Gs14XWNOnbsaMu9yd7e3jExMbw9duHCBTqkVRduwerPn7x3s9OX15Z6N27cKK7XngE0AGQdCKABwOXJD6BPnjz5wQcfCDpkAwYMsKUlhw8fFhROI+EKFSpQd5kGCY0bNy5atChzsUKFCkmHCpp35c1vI6X/tr1AaQBt9eVpikjfKmOBaoyMjJR/Z2uOHDkePHggLYfGUTJLyJUrlzj/pY9b+qigtgG0OvXq1evQoYONhUydOlXaTsHjBXQ8yHnq04g3EyjtB5kl8Pz000+CjaJhZ40aNVq2bNmqVav69evzRrBNmzblla86gLZ64BUpUqR169a02HfffUfnEPGprEWLFlq9akzzALpKlSoWVdjtdMG7WNDZ2Op+oOG6uNKGDRtaLWTs2LHMdStWrMhc/t69e1bfkGnkmUnOknQgWZ1jKjExkXeFMkdn0WLFihUvXlz+TD7iADotLa1Ro0Yyi5J5v3z27Nn37dvHrE7wwMH169fFu+jx48fi8z9dIKzerHfw4EHepjEvT446HmRyuf2plPsF0C7aazXRtmtkrk6dOrz9fPToUQ0ryps3r/gHY14AbSP6NMUzKSOABgA9IIAGAJcnCKDLli37faZu3brVqlVLPB5r0qSJje+1+Pzzz3mF9+zZ8/bt2xbL37x5c9KkSRZ3UqxZs0Za8l9//TVMoZCQEF5jAgICzCd/pK3evHnzov/TuXNn3ooDBgxYxLFy5UqLNguS1kqVKv3000/79u27dOkSDX0vX75M47pWrVoJPh3at7zdTquHhoaKb2y3UK9ePWYkQftBvGLp0qWp5efOnTPNEvPw4cPffvutXbt2FoNnb29v5p1l+gXQtFdnz55Nh8q9e/dox0ZFRQUHB8vcIR6Z0wevWLEiNjY2Li6ORhELFy40TbrHVKJECen0hRYvGrUg8x1QJ06c4JWwc+dOOSXwpKSk0GCPWXLOnDknT54sHQdSY2jgZL6Wj4/PjRs3eFWoC6DF4WazZs2Yc54cPnxY8Oi01fubZKJzhdKTD+F9H+lrwnzywD6nixEjRvBWsTpvyddffy2o0SMz6LQ6ySxvZonhw4dLF87IyBB/hXPnzk3n+R07dty9ezc1NfXt27f379//888/+/TpI55GXHA6Nfr222/FW9q3b9+jR4+a/8hx+vRp2r1Wf0gQB9Di34foCt6yZctff/31+vXrSUlJVDsdnHTGo70n/j2GLnnMycH37NnDW8XqDbNLly4VbynZtm2buJDw8HDminSFki7swONBJtfanyq4XwDtor1WE5kBdJ06dSIjI6Ojo2mL6NtB11PaijJlyojXog6h0l2dLVs2GkrMmjWLNp9OU9SbOn/+PPWmPv74Y0FFERERgo9VTgBN52TqhVIXKyYmhq6SV69e3b59e69evcRPsYjfuIgAGgD0gAAaAFyeIICWr27duoomnpZ68eJFjhw5mIX/+OOPghXT0tKo10gDpKJFi1IX3JY2mNBIlTddKfVHDx06JFhXkAT98ccf8ttAo1/pR1O7dm3ezWiGzPtnefuQxMbGWixPAxLaTJn3eXlkhozdu3fnvZnq9evXghSDxhWjRo1KSUnhNf7KlSvmUyjwxtt6BNB+fn6LFy9mrjhz5kyru8Xb23vFihXSdekoGjhwoGBF5n2mgnk8ZaYAvHuBy5cvb+NdvTt27GCWTIeQ+Nimb/fEiRMrVqxYtmxZ5mDbRMWY7dWrV4K7GsUTO6Snp/MG7VSjVjdBKzV58mTe5kyYMIG5ih1OFwbhNOX0xRRsEZ2lBamQCW9iFiM6inhxwKlTp6TL03VBUFdwcPCtW7d4dd28ebNhw4aC1QXvhaO9JDiplixZ8syZM7x1nz9/LngDoYcwgL5x44bgAy1VqpTgyvXy5Uvx/OnM5I6OOn9/f+byX375Ja8uIznv/pLOS2ChevXqzBWZz5c46niQz7X2pwriANoOtA2g3aDXajWALlCgwNatW5nrvnnzpn///oJ169evz2vttWvXLH7UoXNm586dr169ytu6wYMH8yoKCAgQvI3QagDdtGlT3hMGdGURPBcofqQMATQA6AEBNAC4PBsD6GzZslGfXv5r7nj+/PNPZvm+vr72f2nGpEmTeNtLfxKvq1UAbcgc9BYvXty4bokSJeTcACto+YwZMywWHjp0qMxPmcYGEydOfPLkiaBqcVa7aNEiOZu8e/fuIUOGrFu3jreA5gF04cKFmVmbidXZNnjhtSFz1PTZZ5/xVpTOcG3IHNPSMc9bxeo7r5KSkngznM6ePVu8rlVhYWHMkoOCgmws2UTFmE1w1+fIkSOt1kifEbWfubrgiNLPkSNHeDFrs2bNBJm43qcLI1MVFlq0aCGo6MCBA7yKzHXu3FlQCO8+92LFikkXfvv2reBhguDgYMGPYUZ03RHMyV6mTBle5NGtWzfeWoUKFbI6lwJ9xIIbqAUBdJcuXXhrffDBB9KbMaUGDRrEK8HLy4v54ALvxvZ8+fIJIiHat+J7io2KFCkiaC1dj3iziEh3sgOPB0VcZX+q42YBtBv0WsUBdM2aNe/fvy+uV/xoi+CdE9u3b8+VK5dxsXr16v31119Wt7Fp06a8igS/6gkC6Bw5clh9XyLvd3ePzNk/BN9KBNAAoAcE0ADg8mwPoFu1amXjm83I4sWLmeVT8zTZTPkOHz7MC4Cos271pkgNA2hD5m3FR44cOX36tMzBLQ17eG9WkSZE33zzjcxP+Z133hHXS7tF8G66fv36Kd1wHm0DaE9Pz8uXL4trPHnypGDP1KhRQ7y6IHrjPbgdGhrKW6Vv377i6pYvX85cMU+ePMzXHirCS7jEo3pFlI7ZUlJS3n//feYqdOqQOSkQHQPMW1Zbtmyp1XbJ9PjxY95jBEWLFhX/AmTQ+XRhRMNg5vJ0gL19+5ZXkXSi/Jw5c0p/aPH39xd8ZLxb+5kjc0HURbU8e/ZMzv6Ji4sThBfMGwOpZFOqIrVhwwY59dLnwiuBF0BTU728vHhrWX0HgBGdxqtVq8YrZNCgQdJV6KzLW545743Rli1bpMszpx/hPXBDoqKimPUyzxWOOh6UcpX9qY6bBdBu0GsVBNAff/yx1TmRyNOnT3kTc3lYmxyDrnd0auLd9SwlmDx6+vTpvLUELyEUP85oUrNmTV69gnsCEEADgB4QQAOAy9NkCg5fX18bp5edNm0ar2T5716z3aNHj3hvoi9evDhzHkwL2gbQKrRt25ZZe0BAgMWSGgbQ1I/nrUu9cJnDezm0DaCtbpeR4G3p8+bNE69LYz/eLcnlypVjrnLlyhXeI/x+fn7iHPnTTz9lrqjJ6OWLL75gFt64cWPbCzdSOmYTzP4suI9eijk5bM6cOa3eF6khOlT++c9/MrfFy8srOjpaj0rlny6MBD+oHD16lFdLqVKlLBauW7du/fr1pYUwZ7g2spg4VbyK4F65mTNnyt8/o0aN4pXTunVr6fKCB0HkT6T7+vVrXiG8AFpw/2OrVq3kb+++fft45eTPn1/684Dg3tuff/6ZV0uPHj0sFs6ePfuQIUOkhYwdO5ZXCO9Oc+YqjjoelHKV/amOmwXQbtBr5XWNsmXLxpwzmmnYsGG8/aZh38CIN0u+4OkZXgD92WefyaxUcHYVTCmGABoA9IAAGgBcniYBtEdmWCO4ucYq3p2bHpnv7tNwewXS09Opu8xsQ44cOeQ8IWhwggB63LhxvE2wWNIigKZxb758+ZjrWg1qmWNdPT4+hwTQglfVWZ0Tg9SpU4e5bsGCBZU22EP4NqorV64wV/H09KQ/ydlSMcHcAlrNVqF0zNa1a1fm8nQkK4oAIiIimOXI/NZrgvfN9eBPiKFfpdLThVFaWhovAhgzZgxzFeagevDgwczYgv6dWQjv2C5QoIA0FRXMzUr/Tn+Vv3/u3LnD+zWITpjSB+0FU+4I5uqxoCKAFtyjt2PHDvnbSwTPsjCz/tatWzMXbtiwIbN8us7Sqc9i4erVq9P1UVoI/TuvnbzQTXpOduDxoILz70/V3CyAdoNeq41dIyOqhbcffH19NZmaxoQ3X5Yg6bY9gGZ+lYzmzp3LWwsBNADoAQE0ALg8rQJoj8zXKykay5nbvXu3oGQaksmZwtJGY8aM4TUgMjJSZiEOD6DnzJnDa0BCQoL5kqYAumzZstOnT6chFu8GTKujEcGD24IHh1VwSADN2y1Ezl1CvNq9vLx4qwi+DoLRC29S72bNmsnZTKuGDx/OaxXtyfDw8FevXtlYhdIxGy80adOmjaJ6eSNM+aGhjfbu3cubgFWTOyt55J8uTKS3Wxrx7vAdP368dOE///yTNln67+XLl2cWwvvi9+zZU7rwtm3beBslfm0UU61atXilWUxtkZqamjNnTuaS9AWR8zy7kdIAOjExkXfw5MuXj1qlaHsF9zMyf2P49ddfmQvnyJGDeUI4cuSIdOGwsLCkpCRvb2+Lf/f09IyLi5MWwktqPvzwQ+nCjjoe1HH+/amamwXQbtBr1SSAzsjIEMzCwZw7XjXeO1qrVKnCW8X2APrEiRO8rRM8l4AAGgD0gAAaAFyeIICmsUfPTD169Gjbtm2lSpV4S5rQYuqakZycLJg60yMzrevUqdOff/4pmGnUFjSW4I3hrb6A3pzDA+hly5bxGnDv3j3zJXv16tWmTRvacNMUgeoC6JSUFN79ZT4+Ptre/+KQALply5a8SuVMrCwY1gpmvA0MDOStdezYMeny9L0oVKgQc3mtDjyrr5Lz9/cfNGjQ6dOnVVehaMwWFxfHa0lISEi0ErzZPOW8xtB28fHxvJmsS5UqpfpXPTnkny5Mtm7dylw+e/bszMy6evXqFkvmzJmTTvh03vDz85OWw5wSlDf9y/bt26ULjx49mrdRgryAhzftNZk8ebL5kufOneMtyQvWmZQG0Pv37+ctr+IReME0xMyfsp49e8abf5Z58/XgwYOlS9Im0J+aNGki/RPzBba82Q+GDBkiXdhRx4M6zr8/VRMH0HSiaKAF3t7z0DqAdoNeqyYBtEH4lJi2/V7exHGlS5fmrWJ7AC3IhUeMGMFbCwE0AOgBATQAuDxBAP3VV19ZLHzs2DFeyGUieCRNjHrq4pKN/P39u3XrtnXrVg1n2bt//770IVYj6tfy7gRkcuYA+u7du+ZLSue3VRdAx8bG8mqsWbOmtlvnZgG0YFy6aNEi3lpdu3aVLr9582bmwmXLlrX65kyZqLVFixbltcpcqVKlhgwZEh0drbRqRWO2gwcPymmMLTR8vyJPWlpagwYNmLV7e3vbkubLIf90YUInXun7A422bNlisfC9e/ekUxaY3nDInIFaOt9IamoqM6qmf2ReBTp06MDbqN9//13pLlq4cCGvtF69epkvuXbtWt6S7du3l1+j0gB63rx5vOUHDhyodHt5s5148FMe5hTq5IcffpAuXKZMGYvF6JpuPBPOnj1bWgjzXaC8SxXzxzlHHQ+qOfn+VE0cQP/3v//VpBbeRcRD6wDa4Pq9Vq0CaMH0XHSJUbN5HLwAWnCrvq4B9PDhw3lrIYAGAD0ggAYAl6cogCZ///037yljI/rr2bNnVbTk+vXr0idGBfLkydO3b98zZ87YuAfS0tKYr8MybovS8u0ZQMfFxUVHR69ZsyYiImLYsGG0N+gjq1q1Kq8BvETJRF0AvXPnTl6NgjfDqJN1AujXr1/zJtulw/LJkycWyzdv3py58KxZs+Rso0yrVq3ibQtT8eLFx40bR0NlmeUrGrOtXr1aUWNU6NGjh4Z7j+nHH3/k1W71FZeKaHi64D0HHRoaarHk3LlzpYuZIomVK1dK/xoUFGRRCO/We96EyLxZ10lMTIzS/bZnzx5eaU2aNDFfcurUqbwlaYfLr1FpAC04hGbPnq10e+mkxCuNLtDMVXgTuQQGBlosefHiReli33zzjfGvdMhJ/+rj40M7xGL/MO88LVy4MPMXL0cdD6o5+f5Uzf0CaFfvtWoVQA8aNIi3yeoeC6ANvHHjxv79+5cvX/7TTz9R+SEhIR07duT9BI4AGgCyCATQAODylAbQhPe4ukm5cuXkBHNSS5YsEZfMVKNGja1bt6reA4IpLxcsWKC0NF0DaBoo7ty5kxocHBwsGGXx6BRAr1mzhlcjjbVs3GQLWSeANgjnXJ4yZYr5knFxcbQt0sX8/PwSExPlbKN8X3/9Na9VPNS21q1by8kXFI3ZBLciauXbb7/Vdu9Z2LFjB++dZp06dbKxcP1OF7zoXzrRhPSUQgeD6ecT5mwDXl5eFrOOhIeHM6tbu3Yts3nUDN5G3blzR+luPH78OK80uvSYLykIgsePHy+/RqUBNB2lvOV//fVXpdtLBBMLJCUlSZe/f/8+7zCOj483X3LixInSZTZv3mxagPk6AYuJVnbt2sWsi3e5cdTxoJqT70/V3C+ANrh4r1WrAHrUqFG89vBeTitF14WoqCg66mrXru3j46NofyKABoAsAgE0ALg8FQE06d69O78r+D+6dOmirj2zZs0STOEnQD1p6W2hVm3bto030hNsvoAeAXR6ejqNGFu1aiWecNAqnQJowVP8iu77kyNLBdBxcXFeXl7MFUuXLm1+b9qECROYi/Xr10/OBiqSmppK327eFgnQ3v7xxx8F014bFI7ZmHfXaot2rOY70OTOnTu87S1fvry63/AMdjldJCQk8KZ9N0/0EhMTpYs1atTIvKigoCBpIRbJMjNE8/b25v24Urx4cd5GPXv2TOn+ZN5kamRxR+qAAQN4S8p/ja1BeQDNeyydbNq0Sen2Et6j/YR3keVNArty5UrxYj4+PsnJyaYFxo0bJy3EIgnl3W65a9cuZtscdTzYwpn3p2puGUAbXLnXqlUAPWnSJN42hoeHi9d99erVokWL6taty5vPWg4E0ACQRSCABgCXpy6AphFO5cqV+b3B/7F06VJ1TTp8+LCcFx5KlSpVSv7D/uT27dv+/v7MoipUqMB847xV2gbQGRkZUVFRtF0q9oaUTgH0ihUreDXSyFbpJotlqQCa0HeQt64pHaCDpHTp0tIFaIx6+fJlORuoAo0YeTOEiDVv3lyw1YrGbIJfPmxHe49OcVa/MqqlpqbyMiYfHx91WYw9Txeff/45cy3z0z5zTmSLOWEiIyOly5j/fvn48WNmMEEHEq9tJUuW5G3U06dPle7VmJgYXml0hJgvOXDgQN6SdOKSX6PSAFrwe/DGjRuVbi8RfLV5iW1ERARz+a+//tq0THx8vDQ4a9OmjXk5zBc5Fi1a1HwZZvcgX758vBOLo44HWzjz/lTNXQNog8v2WrUKoMeMGcPbQMEd0DSOGD9+fJ48eVTsNwsIoAEgi0AADQAuT10Abch8VZG44+jj43Px4kV1rUpLS4uKiuK9m0uA+napqalyqqDFatWqxWu5iqkhjTQMoOPi4ho2bKh0DwjoFECvW7eOV6NWL2UyyWoB9MmTJ3nrtm7d2rjM/v37mQs0bdpUztap9uLFi6lTp5YrV47XQh7Bk92KxmwbN27kVUF/em0bmacR1QR3y6p7a5OdTxe8+U/MZw7p3LmzdAGLSQ9u374tXcbf3990pzxvuo8lS5bw2ia4qN26dUvpjo2OjuaVVrt2bfMlBSnMpEmT5NeoNID+/vvvecsvX75c6fYSwbS2vLeo8V5dGBAQYFqGecxY3NJr4OTFpmlt6ThnVsR8NauRo44HWzjz/lTNjQNog2v2Wh04BzR9jwSPJiiFABoAsggE0ADg8lQH0AZrwwmPzCdSzZ8GVeHy5cvDhg2jzqW4InMyh/r9+/fnlbBixQrVDdYqgD579qzgOWhznp6e77//frVq1T7//PPOnTsLQiidAui9e/fyaqQRnfxNliOrBdCkXr16vMY/ePDAwJ+U2WKiT/3s37+/e/fu8mcZpiP22LFjzKIUjdn++usvXhWKZjywv02bNvFaTntSRYH2P108fPiQeWMyNcM4OQwd2++++67FX6tXry4t6uOPP5aWc/jwYeNfu3XrJv0rHfyPHz/mtU2QAZ07d07pvhW8ZPWLL74wX3LGjBm8JUeOHCm/RqUB9OjRo3nLq/gipKSk8Erz8/MTrMjrS5hyMel52MvLSxrtMX+b+emnn4x/Xb58ObMWwWQjjjoebOS0+1M19w6gTVyo16pVAN2rVy9FDaN/5E0vJm1JsWLFateu3aJFC+rq8H7wRgANAFkEAmgAcHm2BNCEekW81Y169+6tSTvPnj1Lw+yKFSuKqyMffPCB1Ve3b9iwgbd6z549bWmnJgH0lStXxHFegQIFunTpsmDBglOnTlm8FUowL4FOAfTVq1d5NVaoUEHmJsuUBQNowQ3mtDdevXrl6+sr/ZPFJNF2QNuye/fu7777rlChQrwGm3Tu3JlZiKIx28OHD3nlh4aG6ry56l2/fj1v3rzMZleqVEnFL3aOOl188sknzBWNE7/s2bNH+qeff/5ZWg4zPzXNHMq8S65hw4aChgnmRKYzv7KdazDMnj2bV5pFnrV06VLekoouK0oDaMGHqOKLIJhignoLghVHjBjBXMv4VjQ6U+XMmdPiT40bN5aWw3yko27dusa/Mj9cHx8f5tsRBasY6Xo82Mhp96dqWSSANnH+XqtWATTvWkD27dtnsTAdBuLpnsuWLduvX7/Vq1fHxsZa9JF432UE0ACQRSCABgCXZ2MAnZqaWqdOHV4JRlFRURo2+MyZM926dRP3X0+ePCko4erVq7zJQypXrmzjLdu2B9Dp6ek1atTgFVKhQoVNmzYJ3uRm/wCaRgi8153RijbuTwtZMICmz7pYsWLM1YOCgtasWcP808yZM+Vsmh7oAN62bZt4Ogg/Pz9aTLqu0jFbQEAAc3ka8+u8lSq9efOmatWqzDb7+vpeunRJaYEOPF1MmzaNuaLxljfmb5PMSZnolC5dslq1agbOBB0e1m7snTx5Mm+jBBOS8vTt25dX2ty5c82XpDM8b8lPPvlEfo1KA+gTJ07wlhcn9UzMmbuN2rdvL1jx9OnTzLWMN/XT+dnqDjO3p6wAACAASURBVDSiw1V6HqBz9YsXLwycCSVM8xExOep4sJHT7k/VsloAbeK0vVatAmjpwy4mFo+q0GWF9/urR+ZbGY8fPy6oCAE0AGRxCKABwOXZGEAbMjuU4teR+fn5Ue9Z22afOnXqgw8+4NVIQ2jeijS2Zz7xbWznlStXbGyY7QG0YJDWu3dvq3MF2j+AJoIfIX7//Xc5Wy1TFgygDfwAxdvbu3nz5tJ/9/X1TUhIkFOyrlasWCGYTPbhw4fSVZSO2dq2bcsrX8XsrnbQp08fXoPV/VDnwNPFjRs3mCt+99139FfpuxDLly/PK0p6m7Onp+ejR49WrlzJrMJiImkLBw8e5G2UikA2MDCQVxpdhsyXFNySny9fPsHPABaUBtApKSm8L1ru3LmV3soaGhrKq33q1KnidZm3qxt/DerRo4fFv9NHHBcXxyyHOa3Qxo0b6ZhkNkw68bE5Rx0PtnPO/alalg2gjZyw16pJAM180aURHcAWC/MmrM+WLZtgWn8TBNAAkMUhgAYAl2d7AG3InBVRfHNH1apVaZCsbcup15s9e3ZmdYIbkXr37s1rpGAAIJ/tATQv7qxRo4acSRUcEkDzHhYm7dq1k7PVMmXNAJpGv7xBFJO2T4Lbgr6JvEYyb4ZVOmYTHO1Dhw7VeeMU471Pz+P/QlsVHHi6IPS5SFesU6fOpUuXpP/+448/8srp16+fdPk1a9Yw/505kbQ5utbw7hak65Rx5nSZYmNjefunQIEC0rv4ebfkk4MHD8qsVGkATZo2bcpbZd26dfK3l7aocOHCvKKsRoTM295pnycnJ0uLpeOEVw7z/aLffvst89+ZEx+bc+DxYCPn3J+qZfEA2uB8vVZNAuiwsDBe83r06GG+JH1B8uXLx1xy0KBBcupCAA0AWRwCaABweZoE0Abhe5CM+vXrp3njec+er169mrn8qlWreM3TatJY2wNo3svEZD7e65AAmvewsEfmaNY4J6wmsmYATb777jteIRY8PT1VzOSgk1evXlF7mO1k3qyndMz29OlT6USoRr6+voqiJb3FxsYyZ+v2yJxu4s2bN+qKdeDpgowZM0a6Yp48eWbNmiX99xMnTvDKYb7ItHfv3szXxzEnkrZAFy/edil6HyDvfj3Sq1cv6fJffPEFb/k+ffrIrHT37t28QngB9KJFi3irfPrpp/K3VxARli5d2urqBw4cYK67YsUK6T9OnjyZVw5zguMyZcowuxnMiY8tOOp4sJHT7k91EEAbnKzXansATYeW4Fc3izchX7x4kbck8wdpKQTQAJDFIYAGAJenVQCdnp5O4xZeUUaCiFAdXo3S154YMvu+vJ5o9erVtbpBe86cObzN/89//mN1ddqNvMBuy5Ytchowc+ZMXgP0C6BJlSpVePXSxyTzhXhpaWm7du06dOgQb4EsG0BfvnyZd2BYaNKkicwy7YA+9xw5ckgbmS1bNuaMBCrGbF27duXtiuDgYEX3JNLC+/fv37lzp+aPayQlJfGe3H/33Xdv3LihrljHni4M/IevpQ+Mi9+yRV8E6Z1xpUqVYt4uFxsba7VhdA7hbVeuXLlkTs9Clwze7YoenDlbmcm7kZeXl5wPOjo6mvdDhQc/gKYTkWBmVZm3Sb5+/frDDz/kFTJlyhSrJdCXmjkfF3MCAfHEXMzJhapVqyb9x3nz5lltmKOOBxs57f5UBwG0wcl6rbyuEV2gExMT5ZQwcuRI3k4rUaKExfWXtpG3sMxJw1q1asVcHQE0AGQRCKABwOVpFUCTR48eCWa488icB1M80rt+/fry5cv37t0rJ6988+YNM5545513LF57YsgMgHhbSoXcvHlT0ZYK8CYt9ZD9jCFvNk85tzT+9ttvvBtCPXQOoJn3ZJnIuVXnypUrpvFw//79mctk2QCaNGvWTLCHTbZu3Sq/TBWio6PpS3r+/Hk5C/Nej1a5cmXm8irGbDExMYL5f7p16yZnlE4nnLVr15YuXdq4VnBwsNXZkxWhZvBaaOPPcg48XRhJ53pmsnoGENyjak4wkbSF2rVr8wqha8GTJ0/Eqz948MB0PEg1aNCAuda9e/cER2OdOnXErwtbv369IEf24AfQBuGD8H5+foLbz43S0tJ44Y5H5s8kMjM46dzETIGBgeJyBPd0mxNMfGzBIceD7Zx2f6rglgG0S/daeV0j0qhRI6vdmy1btgh+kpk4caLF8seOHeMtLOcOaMEpDgE0AGQRCKABwOVpGECTo0ePenl58Qr0yByB80K3Xbt2mcKUqlWrUlHiunjzDn/yySfShZkv4TGSeaugTH/88QevIuoHm9+7l5ycPG3aNOlrnXghfv369QX1pqWlRURE0DBGsPN1DaCpARUrVhTU3q5dO+Z75wyZ9z/OmjXL4r6/xYsXS5fMygE0fUEEu9eIhmGaz0Nqbty4caa66AO9ffu2YOHU1FQaxDLbSV9e5ioqxmyke/fugn1Sq1atI0eO8NZNSUlZvXq1dC5jDacMWrJkCa9tAwcOtLFwB54ujAYNGiQoxGTv3r3icsThlIlgImkLhw8fFpRTtmxZ5i2HRnv27BHcC+zp6fnXX3/x1m3RooWgXro8MV8aFhcX16tXL6ubLwigX7x4IXgbcN68eefPn887OVy7di04OFhQr2B6Bwtbt261uhUeMia+oIuF+MUSRoKJjy046niwkdPuTxXcL4B29V6rIID2yPxVg/deTTqTUJ9N8Ptlvnz5pJE6nWd4y48aNUrQzqdPn3bu3FnQVATQAJBFIIAGAJenbQBNpk+fzu8l/g/my8FevXolTVJatmx54MAB6cI0lBJMiUvDbIvlBTfn0rC8pXIbN27kbX58fLxg26krHBISEhERQQMhU1gwe/Zs8xIEQ4J+/fq9ePHCosa3b9/u2LGD95J0c7oG0GT//v3iaSJob/fo0WPz5s1nz56lxly8eJHGb9SDL1q0qHRhGtcdP37cooqsHEAbhN9WI/r2KSpQkdOnT1tEGDT+7N+/P3PKaRpKNWzYkNlIKuTChQvMKtQF0DQ65U2FbFKjRo3w8PD169fTUXrs2DH6ysydO7dr167+/v68VVauXGn7TouNjc2VKxevimbNmik9+YwdO9a8fAeeLoyOHDlitSjayVYPdfoq8e7mNqdoooO+ffuKS6tTp86kSZO2b99+6tQpOrxpz0yePLlu3britcRZgOAuP6Ps2bMHBwePGTOGLlVz5syhw5L+V3AjoTlBAE3Wrl0rXr106dJDhgyhUyU18ty5c3v27Fm4cGGLFi3Ee75atWryz1Rv3rwRTCFi8vfff1styuoH4SFvYhAThxwPNnLm/amUmwXQbtBrFQfQHpk/rgQFBc2cOZPO89euXbt69erBgwfHjx8vvtuALFu2TFodnUZ4T3jkyJFj0aJF0om56BJG5yir13cE0ACQRSCABgCXp3kATdq0acPvKP5Pj1b6Or7Bgwfzli9UqFCrVq2+/fZbWqZPnz6ffvopc1ZZo/Lly1sMlWn8ZrXzqpT00UJz5cqVU1Qa9cjj4+NNq8+dO1e8cJcuXUaNGkUDxUGDBnXo0EEw3LKgdwAt/hxVqFChgsVjrVk8gKaRmGB30UBLGjhqhT6IWrVq8aouW7Zsp06dQkNDBw4c2K1bt8qVKwva2bNnT14t6gJoQ+bkkjIjPPl8fX1tn/pTfD+sCvQlNS/fgacLo/T09Pfff19c1DfffCOnqM8//1xcTtGiRRXt/KSkpKpVq8rcXplq1Kjx+vVrcb1t27bVtlITcQBN6BKpbY3+/v7MW7YF2rVrJy6zePHicsqJiIiw2rxr167Jb5ijjgcbOe3+VMrNAmg36LVaDaDVEbzHsn379oIVS5YsGRISMiFTv379mjVrJudXSQ8E0ACQZSCABgCXp0cAnZCQIJgtkRQoUOD+/fum5WNiYjQJj7y8vKRP0e7YscP2ki2IA+hp06YpLbBjx46m1WmoIz8kkvL09OQl4HYIoNPS0pgvO1KBhg3StxFm8QA6OTlZcGz07dtXUWmKzJ8/n1evIgEBAQ8ePODVojqANmTeMibnGXOZ6Hu0cOFCG3daYmKi5rG4RQDtwNOFSUhIiLiWzZs3yylnwYIF4nJ4U8MLxMXFiS9GipQtW1Zw9Jo8fPjQlvyoTp064eHhzD9ZDaDplKLhbx6+vr6CV8LyrF69WlzsgAED5JRz+fJlcTm8qeQFHHI82MiZ96ci7hRAu0evVY8A+oMPPrh37x5vJwteBypHnjx5qAsh/XcE0ACQRSCABgCXp0cATc6ePSt48Nwj86U9pqftzp8/X7x4ccHCcnh6eq5atUrakjlz5thYspQ4gE5MTCxSpIjSMnfv3m17m318fNauXfvnn38y/2qHANqQefOO7QlI4cKFjx07Ji08iwfQ5Mcff+SVJuc1PqrRcSX+RsuRL18+GrcLarElgDZkJjWCWSnlo+/R+vXrbd9pFy5csL0xFiwCaIPjThcmgonvPTJ/SRK/ec8kPj5ePIfP/v37Fe1/U7Gmt5vaombNmo8ePZJZ6ZEjR9QdinRlpLMKbSnzr1YDaENmBi146aV877//vnQSJDkSEhIE93sS+aF2+fLlBeWMHj1aRfMccjzYwsn3p3zuFEC7R69V8wA6ICCAN7+WidU7+nlKlChBBwnzVYQIoAEgi0AADQAuT6cA2iB89ZaR+VtHnj171r17d3H6IODv779hwwZmMwSRpWriANqQmT6IX8ZogTY8IiLCvASrNxVKVaxY0TiEe/PmDbPPbZ8A2pD5VP6IESPErzgToEGR+Zwk5hBAb9myhVlUcHCw0qKUunjxYr169fifmxWBgYE0aBdXYWMAbcicqNrqTNlin376qdI5B3gE40nVpAG0wUGnC5OUlBTezJ6Ejn/5e0wwzUv+/PmlM4TKRNs4YMAA1WckWnHQoEG0mYoq3bNnj5+fn/xa6CrQt29fY1hPJxbm7fxyAmgjuv4KPhSrPv/8c95JWI6mTZvySi5QoID8F6UOGzZM0MizZ8+qa55DjgdbOPn+lMmdAmiDW/RaBV0jaoPSW7yrVat269Ytqx9QYmKiil+AqBtGO9zAeZsoAmgAyCIQQAOAy9MvgCa9evXiFe6R+S4yi2cPL1y48M033yiKbqmj3K5dO/MJPSw4JIA2ZKYP+fLlk1NauXLlpHf20ZBy7NixMgcAvr6+Y8aMMR8P07hIupjdAmijkydPfvLJJ3Lab0LDkt9//11QJgJoGjUxixLvNw3t3LkzKCiI/xky+Pn5hYWFvXnzxmrhtgfQhsw8dNq0aQUKFFDUSDod0fG/detWG/aNJbsF0A45XZjr1KkTr7qoqCj55UyZMoVXTo8ePeSXw3T27Fk6FSgKjGjh5s2bnzt3Tl2Nly9fFkTq5kqUKLF3717zdWvWrCldTH4Abfi/954pfXCBvmsyp0wREMym0qdPH/nl0EWEV06pUqVsbKT9jwfVXGJ/WuVmAbSRS/daxV2jAwcOyHyjiY+PD12AUlNTZX5Gz549k38fdPHixc0vImlpadJZdBBAA0AWgQAaAFyergE09RR//vnn8uXL88bAhQsXpkGyxVp3796dOnVqkyZNBI8w0ziwQoUKgwcPvnnzprgNjgqgCQ0w+vXrR11zZiH079T737Ztm8V79sxRf7R79+6C/UA7gfbw48ePLVakf/niiy/y5MljvrCdA2ijQ4cOdevWzd/fX7A/S5QoERoaevjwYaulZfEA+tSpU8xySpUqJf8mOE2cPn2ahl7Vq1cXTLtMY/JatWpNnz49ISFBZrGaBNBGb968Wb16NX12vr6+vBZ6ZKaxwcHBEyZMuH37ttIqrLJbAG2qzp6nC3Pr1q2TVpc9e3ba//JTCfLixYsaNWowG6/VbwOxsbF06AYGBgqSR/oTXRlpsUuXLtlYHZ3e16xZU7duXWZ19I/0JZo3b570RXYnTpygS6fFWooCaCP6cCMjI+vXry+exqFIkSK9e/dWN8mJ1IMHD5hnBtrtcu6RNNezZ0/mrcqDBg3SpKl2Ph7UcaH9KeCWAbSRi/ZarXaNqIsyd+7catWq8b4dH3744ejRo9U9LbFjx47GjRvzSqY2NGjQYNmyZdJHDejcSE0y39UIoAEgi0AADQCgIxqTHzx4cNGiRWPHjqVee1hYWERExMKFC7dv3/706VNHt04u6j0fOHBg1qxZ1E0fMmTIhAkTaIuOHTsmP5d58+bNkSNH5syZM2bMGBolhoeH01Dnt99+U5QQOVZGRsa5c+dWr15Nn+CIESNGjhxJw6ElS5bs3r1b+gsE8LRt25Y5OJk2bZqjmvTkyRMaRtKAmT5TOjjpw6XGLF269NChQ9JMzSFoCH3+/PmoqKgePXqY77SAgIDff/9dxU3oTs4NThf28fz5czoz01mIzkUjMtHJefHixfv27TM+662tBw8e0KcwefJkqog+mhkzZmzbts2WaS6UogPj+PHjdBKmNowaNYoOjJ9++omOE7qe6vHri8ux8/EAbsm1eq3yf5uPi4vbtGnTvHnzaLvoWj9lypSNGzdev37d9jbQl4u6EHQ+pG8cXbCocOpO7Ny588WLF7YXDgDgZhBAAwAAgD1cvXqVeROcj4+P1fuzYMOGDea3QleqVAm/fAAAQJZl48NhAABgZwigAQAAwB569+7NHCsqmgM0a9q8ebN5dp8nT564uDhHNwoAAMBhEEADALgWBNAAAACgu/j4eG9vb+ZYMSYmxtGtc2qxsbEWs0COGTPG0Y0CAABwJATQAACuBQE0AAAA6G7o0KHMgWJQUJCjm+bsWrVqZbHTdu/e7ehGAQAAOBICaAAA14IAGgAAAPSVkJCQJ08e5kBx8+bNjm6dU6NdR2Npi522fPlyR7cLAADAkRBAAwC4FgTQAAAAoK+JEycyR4klSpRIT093dOuc2vHjx5n77eTJk8YFYmJioqKiMjIyHNtOAAAAe0IADQDgWhBAAwAAgI7evHlTqFAh5ihxypQpjm6dszt9+jRz15FcmYz/vW7dOke3FAAAwH4QQAMAuBYE0AAAAKCjBQsWMIeIPj4+z549c3TrnF1ycrKfnx8vgzZp0KCBo1sKAABgPwigAQBcCwJoAAAA0Et6enqZMmWYQ8SQkBBHt841jBs3zmoATS5cuODolgIAANgJAmgAANeCABoAAAD0sm7dOub40MfH58aNG45unWtIT08PDQ0Vp88lSpQ4duyYo1sKAABgJwigAQBcCwJoAAAA0EtISEi1/1fNmjW//PLLo0ePOrppLubIkSNfffVV4cKFzYfZxYsX79ix46ZNm1JSUhzdQAAAAPsZMGBANZZatWo5umkAAMCAABoAAADAZSQkJNy5c+f+/fvJycmObgsAAAAAAIB1CKABAAAAAAAAAAAAQBcIoAEAAAAAAAAAAABAFwigAQAAAAAAAAAAAEAXCKABAAAAAAAAAAAAQBcIoAEAAAAAAAAAAABAFwigAQAAAAAAAAAAAEAXCKABAAAAAAAAAAAAQBcIoAEAAAAAAAAAAABAFwigAQAAAAAAAAAAAEAXCKABAAAAAAAAAAAAQBcIoAEAAAAAAAAAAABAFwigAQAAAAAAAAAAAEAXCKABAAAAAAAAAAAAQBcIoAEAAAAAAAAAAABAFwigAQAAAAAAAAAAAEAXCKABAAAAAAAAAAAAQBcIoAEAAAAAAAAAAABAFwigAQAAAAAAAAAAAEAXCKABAAAAAAAAAAAAQBcIoAEAAAAAAAAAAABAFwigAQAAAAAAAAAAAEAXCKABAAAAAAAAAAAAQBcIoAEAAAAAAAAAAABAFwigAQAAAAAAAAAAAEAXCKABAAAAAAAAAAAAQBcIoAEAAAAAAAAAAABAFwigAQAAAAAAAAAAAEAXCKABAAAAAAAAAAAAQBcIoAEAAAAAAAAAAABAFwigAQAAAAAAAAAAAEAXCKABAAAAAAAAAAAAQBcIoAEAAAAAAAAAAABAFwigAQAAAAAAANzZvXv3fuOgPzm6dVlLUlLShQsXrl27lp6e7ui2AADYCQJoAABwAOpwX758+ffff1+4cOG0adMiIyOXLl26d+/e+Ph4O9T+8OHDffv2rV+/fv78+VOmTJk1a9aqVasOHTr0/PlzO9SuyNu3b8+cObNt27Zff/11xowZtK8WLFiwdevW2NjYjIwMXaum4eju3buXLFkyc+ZMqnfRokXUjKtXr+pdr4HzAR0+fPjFixd6Vw2KOPAgcSF0Yjl69Ch9hX/55Rc6nufNm0fH9rlz51JSUhzdNOfiqC/+69ev6TS7du3auXPnUr2zZ8+meqOjoxMSEnSt14i+L3/++efq1aup3qlTp86ZM4f2wKlTp968eWOH2iFLiYqK8uCgPzm6dVlFXFxc165dc+bMadzzBQoUGD58eFJSkqPbBQCgOwTQAAB6+eWXX3x8fLwldu3a5cZVi6WlpW3durVjx47vvfcebxRUpkyZf//73+fOndO26oyMDBrkd+vWjcrnVe3p6RkYGPjjjz/evHlT29qVio+PnzBhQlBQUO7cuXmtzZMnT6tWrWjQ+PbtWw2rPn36dGhoaKlSpXj1FixY8Kuvvvrjjz+0vW1H5gf00UcfhYWFXbt2zfYax44d+75GevXqZXt7XIidDxIX/aTu3r07bty46tWrZ8uWjbmX6CzdtGnTpUuXvnr1ym6tMmQG4hUrVszLEhISYs+WGBzxxTd5+fLlwoUL/z/27jvOhuvx/7i1q/fee4voQQhRokv0LiFRghAtavQS5aN30YMggiR6RIheP2G16ASJviyLxdpdv/Pb+/jex/3snXPuzNyZvYvX84/PI581c86Zdu+d95w5p3r16s4kKBp/f/8yZcqIj+IbN25YWK8QGhq6cOHChg0biitFttXx48evUKHC5MmTvc/fxQmWMWNGqy6is2fPWrITDNm1a5dmY7JmzVqxYsW1a9d6X4XYz927d3/rrbccJWfKlOndd99dsmSJ9yWLK65nz54FCxbU3ITdu3d7X4VOBNA+Jz7EMmfO7L7/S5YsySN2AK89AmgAsF54eHi3bt1kv/J//fXX17JqtYiIiKVLl+bMmVPWNneVKlXav3+/91W/ePFi2rRpefPm1V+1v79/8+bNT5w44X3tRp08ebJly5bx4sXT39ocOXKIDXz69KmXVe/du7d8+fL6682TJ8/y5cu97+tq7gA1a9YsMDDQm3pr166tv0a1xo0be7kTXhU+OUleuSN15cqV1q1bi7NUZ6tSpEgxcuTIGIuhGzZsKGvJJ598EjNteOm7C/9lVPQ8bNiwZMmS6aw3ICCgTZs2V69e9X6r796926dPn9SpU+vfatHO3r17e/N60KFDh/RX55H4kvJ+Pxj1/PlzxfHy8/PbsGGDN+WLz6j3339fs/C5c+d62XjFZ2by5Mlj8k0IAmjfEqdZyZIlZYdAfLj5uoEAYC8CaACwWEhIyIcffij7fRnHzhTYh1WrXblypUKFCoqGKXTu3NmbNxOPHTtWokQJc1XHjx9/woQJMTaYQFhY2IgRIwxFz66KFStmumOa2MNffPGFuXorVqwojq/prfbmAPn7+48ePdp0H9vs2bObq9fdmxBA+/AkebWO1KxZsxIlSmSibTly5Ni1a5fdzZs6daqiDTEWQPvwwt+5c2e2bNlM1Js4ceLZs2d7s9WrV69WdHlWS5MmjemMddGiReYq1eSTAFpo1qyZolWVKlXypvCNGzfKSk6XLp03rxnt379f0ezmzZt702yjCKB9a/PmzeqL69y5c75uIwDYiAAaAKx09erVIkWKqH9f2pQC+7BqNXH3Zai3l7tixYqZewNa3HWbznOd6tSpEwMdlO7du1e6dGkvm5okSZJffvnFaNU3b94sXry4N/WmSpVq7969JrbakgNUo0YNE48oQkJCvKzXVZMmTUxs/ivEhyfJK3SkXrx40bp1a2+aFzdu3BkzZtjXwsOHD8ePH1/RgJgJoH144c+aNUs2IopOYheFhYUZrTciIqJjx45ebrKfn9/AgQONVi306tXLy6pdnTp1ykQbvLd8+XJFqwICArwZwUB95f7++++mSx48eLCi5BiOfQmgfatfv37qi+vbb7/1dRsBwEYE0ABgmUOHDmXMmFH94zKOPSmwD6tW27lzZ+LEiT02zKNcuXIZnaJ94cKF4nbd+6qFpk2b2jpN+b1790x3BowmQYIEhgaUvHnzZp48ebyvN1GiRNu2bTO01RYeoLp164aHhxuqXd0rzagOHToYqv3V4sOT5OWrc6TEGVivXj1LGjlmzBg7WhgcHCw+SNVVx0AA7cMLf/z48ZbU++GHHxrqEiu+Ptq2bWtJ1cK4ceOM7vMaNWpYVbtw/fp1ow2wxIMHD9TPLdasWWOu5LCwsJQpUypK7tSpk+lmK4ZcEJsTw8P+EkD7lsenUGPHjvV1GwHARgTQAGCN1atX63zt2vIU2IdVq505cyZVqlR6GqZHsWLFQkJCdFa9du1aqzIOh6FDh9q0l168eFGmTBkLmyr2uc6puh4/fqy4NzYqefLk+kfNtvwAdevWzdBunzdvnoW1r1y50lDtrxAfniQOr8qR6tSpk4XtXLx4seUtbNSokcd67Q6gfXjhr1ixwsKq27Ztq3+rv/rqK6vqjRPVD9po0qo56Zk5b731lqGqrVWtWjVF29q3b2+u2E2bNqm3On369OYeQt++fVtx1tWoUcNcg00jgPat0aNHq880jgKA1xsBNABYYMyYMfrvbK1NgX1YtdqzZ88KFy7ssUkZMmQoVapUoUKF9MwH1apVKz1V3717V884mwkSJMiSJUvGjBn1vAyeMGHCy5cv27Gjhg8f7rF2cYhTp06dPXv25MmTe1xYqF+/vp6qP//8c49FpUiRokiRIiVLltSzSwsUKKDnpXg7DpDYRUePHtW/23v06OGxTJ2qVKlitP/1K8RXJ4nTMeR46QAAIABJREFUK3Gkli1b5rF28RmSL1++MmXKZMuWzeMoEGJhawc6mDZtmp5dZGsA7cML//z58x7fxfH39xefsWXLls2bN69og8eqFyxYoGerd+zYoec7WnwDitrTpEmjZ4SQzJkz67+IgoODPRaoU0BAwNatW3XWa4cZM2YomidOG3PF6umfvnPnThMlL1myRFHmrFmzzDXYNAJo3zp79qziAhffpDHcIx4AYhgBNAB4JSwsrE2bNh5vXVxZlQL7sGo91EPdJU2adODAga7TrURGRoob9VatWqnv1X/++WePVaunKhI/8fv27Xv06FFnhyaxJ/fv39+xY0d16NCiRQvL99KxY8fUIUulSpV+/PHHoKAg5yrXr19fsGBBoUKFFGvF0XG3rJ4MRxyF1q1b79q1y3UOxtOnT3/99dfi2ClW7N69u8etVh+gVKlS9e/fPzAw0PUA7d27t0OHDuoD9MEHH+jf81WrVtXcan99xFET7SxTpsy4ceOePXumv95Xiw9PEqfYf6Ru3Lihfn+/QoUKq1atevr0qXOV27dvT5s2LWfOnIq1SpQoYVVc/t///lc99LOTrQG0ry58cX6WLVtWUUKuXLlmzJhx9+5d5yqhoaErV658//33FWslS5bs6tWr6qofP36sHvYkb96806dPd326+fDhw/Xr19eqVUuxljBixAidu33Pnj2aJei8goTEiRPnyJGjZcuW4kTSWalNrl27pt4tRl+weBn1EpKeaSq6du1qosHiZ4OsQPEhZnRgMe8RQPuc4n2IOXPm+Lp1AGAvAmgAMO/evXuVKlXyeN8SjSUpsA+r1kPcTivyjkKFCl25ckW27rZt2xRpjriZV08JePz4ccUeqFmzpmI+w8DAQEUkFC9ePNeEwhINGzaUVZckSZIVK1bIVhT3zOrXuqtXr66oNzw8/K233pKtmyJFCsVYveLYKaa7DAgIOHPmjKLqEydOKJpdu3btW7duydY9evRo9uzZFavv27dPUbWrDBkyuK9u30ArryIfniSuYv+RUnQS9/PzmzBhgmzF0NBQdSY7f/5875v34MGD3LlzK2pxZV8A7cMLX90/vWnTpuJAyNadOHGi4pmox92l7nj+9ddfK77Oli9frkjexQWoaLarb7/91n11cQ3GwOS6dnjnnXcUu9TEANm//fabokCnzJkzuz5p0yMiIkIRbZcqVcpoU71HAO1z4sdb+/bt3a/H8ePH+7ppAGA7AmgAMOn8+fP58+fXc98SjfcpsA+r1kkxoXy2bNlu3rypXn3Pnj2KfsHTp09XrKsIgxo2bOhx5qizZ88qhrlYvny54X0hd+3aNX9/f82KEiRIoCdLVXSBjxs3riLQWbhwoWxFcSPksff07du3FUl9o0aNFOt26NBBtqKeA3Tq1KkkSZLISujSpYt6dYegoCDN1VetWqVn9TeED08Sp9h/pMSnsewqFkaPHq1ePTw8vE6dOrLVM2XK5H2v7caNG8vKd2dfAO2rC1/sYUUf5Fq1annsZj5u3DjZ6n5+fseOHZOtGBkZWaBAAdm6kydPVtcrLF68WLZ6HN1XQdeuXd3Xffvtt/WsGwuNGDFCsU8qV65stEDFmRmN/gecDuoJVEeNGmW0qd4jgI4ldu3a1bZt2/fee69SpUp9+/YV3yO+bhEAxAQCaAAwY+fOnXre2dTkZQrsw6p1unHjhiI+/uOPP/QUMmbMGFkJuXPnlk0HFBwcLBvoM3v27I8ePdJT9bBhw2RV9+zZ08CO8GTAgAGyiqZNm6anhHv37inGzlZ0oFb0ThWbr6fqvXv3yjoGxo0bVzZetiUHaODAgbLG58+fX08J4iLSXP2vv/7Ss/obwlcniavYf6S+/PJL2V6qXLmyni6T4irOmDGjrBAvZyOcPn26ZrGZMmWqWLGi+99tCqB9eOGvXr1atlbatGnv3Lmjp+qaNWvKCmnTpo1sLUXX2oYNG+qpVyhfvryskI4dO+opQZyH7us2bdpUZwNiG/VLTuK3h/7Jil9GPZ9Ily6dokBXX331laGmDhkyRFHayZMnDW66BQigAQA+RAANAIZ999136vE0EyZM2LJlS9m/epMC+7Bq/RSz6um/637+/Lmi29rGjRs111qzZo1slYULF+qsWjHKZIMGDXQWokfRokU1axEb7rE/oJP7u5xOffv21VxFFurFiXrLWOdr3cInn3wiK6dPnz6aq/z888+yVfQfoH/++UdWiKBnbq6ZM2e6rxgvXrywsDCdbXjt+fAkcRXLj9SjR49kT4DUfWOjmT9/vmwvefOe/pEjRzS/L0Tbtm3bpjnAsU0BtA8vfM341UHncz7hzJkzirdVXMfod9W9e3fNVcT+v3Dhgs6qv//+e1n7S5curacEzYBVfE3rbEAspB5WW89EEU7bt29XFBVN9uzZDbVTXLyyovLkyWNwo61BAA0A8CECaAAwIDIyUtEJyyFjxowHDx5csWKFbAFzKbAPqzZK8dLx/v379Zcj67sntGzZUnOVXr16aS6fNGnSx48f669aNt5o1apV9ReiFhISIpsMfeTIkfrLUcQTsj5uHTt2lK0yZswY/VUrBnXNkiWLZt/Pvn37WnKAxN27rGo9fWM7d+7svmLhwoX1N+C158OTxFUsP1KKD9saNWroLycsLEzRCdp1slb9Hj58KLtM+vfvLxbQHODbpgDaVxf+9evXZX3wU6ZMqedhlVOjRo1kVc+dO1dzldKlS2suX6VKFf31KmL3dOnSeVz99u3bmuuuWbNGfxtimx49esj2SRzdHcMdvvjiC0VR7g4fPqyz5Dt37ihGDxe/VUxturcIoAEAPkQADQAGnD59OiAgQHFzUrx48WvXrr2M6qosW8ZcCuzDqg05efKkrPa33nrLUFHBwcGy7t5JkyZ9+vSp+yply5bVXL53796Gqn733Xc1y6lbt66hchS2bdumWUWSJEk8jpHtaseOHbIdrhmBhYeHp0+fXnN5cbesmKFRk2xHCXv37nVfXrPTpYkDpJiBU89DjgoVKriv2Lx5c0NteI359iRxFcuPlGJ45ZUrVxoqql+/frKizI0V26RJE83SSpcu7eg/njVrVvd/tSmA9tWFP2PGDNnyX3zxhaGqN2/eLCuqWrVq7suLbyjZUFQbNmzQX29ERITsUaX4fvS4uqyHr/5ZQGMhxbdenKh5JnSWI/at5hynyZIlkz3qENepzsKXLl2qaOTu3bvNbr1XCKABAD5EAA0AxvznP/+R/Xxv0KCBszPXvHnzZIuZToF9WLV+48ePl9U+cOBAo6XVrl1bVtrvv//uvvzKlSv79u1bs2bNzJkzOxbz8/P78MMPDfV0eymPS1q1amV0E2QuX748ceLETz/9tESJEgkTJnSUnypVqp9++slQOYcPH5btIrH3DC1frlw5o1uhmJ5r0KBB7suvWrVKHKBatWq5HiDxfw31ghTEMZXVe+jQIY+ra46i/s033xhqw2vMtyeJq9h8pMLDw2UTliZIkEDnuMZO4ryV7aXy5csbbZvm0CVxopK1ixcvOpZJmzat+wI2BdC+uvAVy2/dutVQ1c+fP0+RIoVmUfHixXP/ihEnwLffftulSxfxbZIyZUrHkvHjx//6668N1SvIhs9OlCiRx3WnTZvmvqI4Pz1OvRibicarZ8I4deqUnnJkAw2J00Y2m7H+oTMUg6GJS0/n/j9//vzSpUvFbydRmvhhU6FChYoVK9apU+fLL79cuHDhlStXdDbGyY4A+v79++vXrxef8507d/74448bN24sPkZ69OgxderUPXv2aPYVUBPX2t//6969e7KFX7x4sWvXLvFrqlOnTi1atGjatGn79u3Fd8Rvv/2mf6goPSIjI48fP75o0SLxtdWuXbvmzZs3adJE/ITr1avXrFmz9u/fr3NgqJCQkL8ljP5SfRn1ObN9+/YJEyaIj5p69epVqVJFfF9Uq1ZNHIgRI0Zs27YtlgxXBQAOBNAAYIz4DVq9enX33+79+vVzfZ1c3HnKfuWbToF9WLV+4tZIVvuOHTuMljZp0iRZaYMHD1avGxwcfPHiRZ1zTEWj+XJ6HNvGzRT3ov/888+5c+dMhAKKea4043JxnyZbXufMcq6OHDkiK+39999Xr+s4QLdv3zZaqfDee+/J6nXmazI3btzQXNHQyKGvt1hyksTyI/Xnn3/KtqtSpUpGS4uIiHDGlNHEjx/fUJIidniCBAk0i1q6dKlzMc3qbAqgXcXYhS92qSwyFvvHRC5Wt25dWe3btm1Tr3vr1i3xCW80cH8ZNTyLrNKsWbN6XF1zLJ2iRYsabUZs07p1a9luESZMmKCnkK5du2quPnv27J9++klW+NGjRz2WLM49zQc8Dm3btlWvfujQoW7dumXJkkWxjQ4VKlTQObGzg4UB9LNnzxYsWCA+w2U99B2SJk3avHlz8Wmpv+T//ve/7uU0a9Ys2uzT4pIXe0n2sSkkT568Z8+eivBap8OHD3fq1ClNmjTqY5EkSRLxo8tj33bFaxm//PKLziaFhISIn/pVq1ZVvxkpiGYPHDjwwYMHXu4EALAEATQAGHbz5k3X99Pjx4+/ePHiaMvYlAL7sGqdZP2SxK9kEzf8mvchDiYiHp3EL3vZb/pNmzbZVKlpixYtku2ir776yn35hg0bypb3mKG4EzeEsknYxMkpblCt2EQNskG6hYcPH6rX3bp1q+aK58+ft6m1r5xYcpLE8iOl2bfUwePjMU0fffSRrED9T+8UQz9HC5c1w9kYCKC9YejCP378uGxhj4/HNE2YMEFWoIkHMzpdvnxZVmmJEiU8rl6uXDn3FT/++GObWhtjFAFxHH2jbEdGRjr747vy8/O7fv36kydPEiVKpFm4x/c2hIMHDyqat3btWtmKW7ZsUTxlkalZs+a///6rZ79ZFUCvXLkyZ86chhpZp04dcUnqKVz2w2/9+vWOBUJDQ8XPG9kQN9GIH6Xuv5N1Eg3W7PahJn6dKmag9TKAvn//ft++fWUv3yh2wrx588ztBACwEAE0AJgRGBhYtmxZcQMv/vfAgQPuC9iXAvuwao/EbZus6kKFCpko8OnTp/7+/poFpkmTxvL2OyxbtkyzxmTJkpl4QdJunTp1ku1zsSHuy+fLl0+2/N27d000oHz58rICT5486fX2abh586asxrx583pcffLkye4rJkyY0LX7ufjv4ODgoKAgE09NXgOx5CSJ5UeqQ4cOso1avXq1iQIHDRokK3DGjBk6C2natKlmCblz544W0b5yAbTRC3/58uWy5b/88ksTDfj9999lBTZu3Njr7dOmSAw///xzj6trHuXRo0e7LhMaGiqu65CQkFdoXI7Hjx87h65yFz9+fI9j4Ozdu1dzXecoQ/Xr19dcoECBAh6bN2zYMFnbEiVKpPlCw5UrV2rWrClby6MsWbIoQk8n7wPoa9eumYjIHcQhc30JQ0YWQPft21f864ULF2TvqCmMHTtWz9Y5RUREiIPosX+xjPjhOnTo0Ghdth28CaDFz/tUqVKZa5LQvXt3zSYBQIwhgAYAW/gwBfZh1bL5juJEvT5prkxxsycr09xL3GrirlWWvnXq1Mny6ryXO3du2f5x7xIVFhYmu6FKnz69uQYoEvAff/zR6+3TsGTJElmNehKZdu3aaW5+//7969Wrlz9//mgjriZLlqxw4cKtW7eeO3euofkhX1Gx5ySJ5UdKc4JEh9OnT5soUJENde7cWU8Js2bN0lxdHNCDBw9GW/iVC6CNXvhDhgyRLT979mwTDVAk4AULFvR6+7S1bdtWVqnmI0ZX165d01xRfB23b9++XLlyadOmdX3EGzdu3KxZs37wwQcDBgzYsWNHLM+qFON9CevWrVOv3rNnT80VJ06c6FhAcb55fLaqmHm1fv367suLQ2m0T6s7UcK5c+fUDfMygD569GimTJm8bKfHiRxlAXSlSpX279+vGNtEbf78+R430CE0NFTxPop+tWvXdh91x1wAfefOHW+eTzgZnXwVAKxFAA0AtngzA2jF/Id9+vQxV6bi/ce9e/da2/579+6JOxzNusStXSwMH3fv3i3bOcWLF3df/vz587LlS5UqZa4No0ePlpU5atQo77ZPW5UqVWQ1Kl5tdipTpoxsdY/ixo3bsGFDPR3NXl2x5ySJ5UdK8/19BxND/Qr79u2TFVitWjWPqx89elQ29POYMWPcl3/lAmijF/7HH38sW37jxo0mGhAZGSnbw/HixXOdicEqT548kQ1fI2r0+AhWfOPL9oAe4gyfNm1arH0LZP78+YrGewzaZMO5XL582bFAcHCwbJAH9WwQd+/eVQyL/N1330Vbvl+/foaOi0KxYsXUx8ubAHr79u1Jkya1pJ1z5sxRVCQLoBNGMV2puJT0TNsYFhZmYtgNGfcvOBMB9F9//ZUrVy6rmrRixQqPOwEAbEIADQC2eDMD6JEjR8qqnjJlirkyNXtBOvz0009Wtfz+/fszZ86U9azx8/OzqTOvl2TvCMeR3OApAmvNbll6LF26VFZmt27dvNs+DUePHhWHQ7O6rFmzenyFPDIyUhbo6Cca0Lhx41j4QMISseQkieVHSjRP1k88RYoU5sqU9VcVihQpol43JCQkb968mut+8MEHml1ZX60A2sSFrwisAwMDzTVD8caJ93OduRPfm7LqWrRo4XF1xaDV+mXOnHnJkiWWb5r3bt26pch5c+TIoVhXNkbzO++847qYLIgsXLiwonDZKF5xokZmcB/FyMK4M46ncNx0AH327FnZlJ4O8eLFK1++fOvWrbt37/7pp59WrFhRMX5F/Pjx9+/fL6tLMfmHl1q2bKnYRgfF+zrRJEqUSDZGnEPBggXdx20zEUArnk2aII6jx6kyAMAmBNAAYIs3M4D+8ssvZVWbvoPt3bu3rExzr1G/jHqT+vjx4zt37lyxYoW4W6tVq5a4HZLVIv5pwYIF5iqy1eHDh2VtTpUqleYImKtXr5at0rZtW3PN2LBhg6xM0+OuKChejI02sKmmv//+W7a6UVmyZBGHwPIN9LlYcpLE8iN19+5dWXW5cuUyV6a4ZmVlehz8pHnz5porpkmTRjY72asVQJu48AsVKiRb5erVq+aaUbJkSVmZ5sZdURDnQ4YMGWTV7du3z2MJn332mWx1o8SX+4sXL6zdQO9pTrGo54jIfldEO5cUv6bOnj0rK1xcRLK1Klas6L68+DUiS9IzZcr01VdfrVu37tSpU9evX798+fLvv//etWtXRUdgcckrJqswF0CLQ//OO+8oapw4caL7T4779++PGDEi2kBJTkWLFpW9NKAzgE6ZMqXYFeLL5cKFC+JHnTjcy5YtU49TIX7O3bp1S7aZwtq1a9WV5s2b95tvvhGHLCQkxLHK7du3f/nll6ZNm0YLoxMkSKD5Co65ITgaN26suYo4c2rUqDF9+vSDBw9eunTpxo0bJ06cmDdvXvHixRVbMW7cOMVOAAD7EEADgC3ezAC6ZcuWsqo9DsgoM2rUKFmZI0eONFem4v4wmhIlSsTOkFF9Qzh58mTNtebOnStbRdzlmmuJbConoUqVKl5sooaffvpJVpe4Udcz7sHGjRt1Hno9EiZMuH79emu30ediyUkSy4/UuXPnZHWJDw3Txcr6DMaNG1ex1uzZs2WNUQxK8woF0OYufMVgtaY7AFarVk1W5u7du73YRA3dunWT1VWvXj09JZQqVUpWgglVq1aNbcNxjBs3TtFg2fegkDNnTs1Vzpw547rYzZs3ZdGwbOygiIgIxSDFkyZN0lyrY8eO0ZbMli3bwoULZaH/6dOnxQKyWhQDXJgLoCdOnChbq0iRIupxLY4ePZouXTrNdWUvsXkMoP39/Xv06OGMgKNZtGiRomPyhAkTZE0Vp3fWrFllK4ozYejQoc+fP5etfv78eXFhOpeXHQVzAfTFixejRfl+fn4ff/zxhQsXNJePjIzs06ePrKLMmTPH8hHeAbyuCKABwBZvZgDdsGFDWdVbt241V6a4YZOVOWjQIHNlegygxS/7ypUr//jjj3YM62kJxWgnefLkkd0jTZs2TbbWwIEDzbXkyJEjsjLLly/vxSZGd+fOnYwZM8rqEvfqegr5z3/+oz70RiVKlEjcLVu4mT4XS06SWH6kjh8/LquoXLlypotVjDoii6ICAwNl3SG7dOmiqOtVCaBNX/ipUqWSrRUWFmauMXXr1pWV+fvvv5vdRA07d+6URZ/x4sVTdL91El9eSZIkkbXWnKZNm1q4jd4T+0HR2urVq2uuJcs33377bfeFxQeU5sKy50yHDh1SNOnSpUuaaz179qxGjRqOZZInTz5s2LDQ0FD1tu/fv182KI1irCQTAfTDhw9ll1KmTJlkL1i42rFjh2ZTixUrprm8OoDW80aLYljtOnXqyNaaOnWqol6dcxiKz4G+ffuuWrVKtoC5AFrYtGmT+BZzLClOS/d5Zd3VqlVLVpfpYYgAwBsE0ABgizczgP7www9lVYs7EHNlTp8+XVZm7969zZXpMYBOmDDhZ599ZnmPNqts3bpVlk2Iv+/Zs0e24vjx42WbLO54zTXmxIkTsjJLlixpcgvdhIeHf/DBB7KKxK27zkcFik6FpuXNm1fxyvMrJ5acJLH8SCkGwKlUqZLpYlOnTi0rVnNQnZCQkHz58mkuX6hQIXV/1VcigPbmwpe9+y+YfrLYqFEjWZkbNmwwu5XRXb9+XZG56xlryFGIbMpEb8ybN8+qzbTEW2+9JWuq2HzN3vH9+/fXXH7IkCHuCysegWumycOHD5ctrx45+mVUZ+F9+/bpn8JUNnh0qlSpZP1bTQTQilh25cqVOpsq+9GlGYMqAugiRYroibzv378veyyXJk0azVXEZ0KePHlk9Vo4oYXpAPpl1NBPO3fulPV6dqcYPFrxfgAA2IcAGgBs8WYG0Iq5dEyHuYq3y03fEugfgqNSpUqxbQiO8+fPizsoWYPVfVRHjx4tW9H0eCanT5+Wlelx5jT9FHGk2Bs3btzQX9TZs2enTJlSo0YN5w1q0aJFv/zyy++///7gwYOiqEePHj158kTc5YrbYHGvWKdOHVlHM6cRI0ZYtaU+F3tOkth8pBQ39t6MPJM+fXpZsZpz3LVo0UJzYbHHTp48qa7rlQigvbnw48WLp7miejwTtWbNmsnaY9WkuKGhoWXKlJHV8v777+t/d15cHRs3bhSXjHPuxOTJk9evX3/cuHHix4D4KhEn1bNnz4KCgi5cuLB27dq+fftmzpxZVrVD6tSp79+/b8mWWkKWJjtoPhWQTdepGYYqBqPXHEhXcewGDx5s7bbPnDlTVpc4uJqrmAigxUe05vKFChXS31TZKEya3ymKAPqbb77RWaOi86/mMNCK2XfFR42F57w3AbQJsgFhPv74Y8vrAgCPCKABwBZvZgBdu3ZtWdWvVg9oV/7+/qNGjYolY3Hcvn3bGSW4q169unqeKMWImbG5B7SiT25AQMC2bdvMFfvkyZOtW7eqx690OHfuXKVKlRQnSYoUKTQ7qJrWokWLLMbJBhg1JBaeJLHwSCletI+xHtBz5syRLTxr1iyPdcX+ANrLC9/5uro7002yuwd0eHi46zCy0Yhr/Pr16+ZKFpeG2GOKEWwdwsLCxMmjmOMujpEQMAbs379f0VT3UWgCAwM1lxRfrLIqZPO5vfvuu9GWDAoKkr2cJPz555/WbrsiM5XNUWk0gL506ZJseXF56m+qOLE1xxeqVauW+8KWBNCKJxOas1P27dtXtnzPnj31b6lHMRxAV6lSRbMu2QA1AGArAmgAsMWbGUA3aNBAVrXp8TEVL8CaHpHWUADt0LZtW3N1WejBgwclSpSQtbBgwYJiAXUJindpTQ+orRje15vBcJ0WL16s6NY6d+5c76vQQ9w/t2nTRnGGWPtmetWqVRV1yZgOiF29iieJq5g5UseOHZOV783Q54oxoKMNWywaIEsJdc5QF8sDaO8v/JQpU8pWVz+oU1CMAW16ngOnyMjIdu3aycpPkiTJ0aNHvaxCJ1FR8uTJZS3JkiVLLHki+zJqpymGK3GPlcWHmOaSffv2lVWhmHHh6tWrrksuX75ctmTWrFkt3/a//vpLVp1s2mejAfT8+fNly584ccJQazX7hmvuFksCaMXjK810vmTJkrLlDx06ZGhL1WI4gG7atKlmXd5MlgsAphFAA4At3swAWvY+uLB+/XpzZSoGBDD9Nv3Tp0/v3bv377//ijuoTZs2TZ48uVmzZooZqxwsSfdMe/To0XvvvSdrm7iL09M/VNFlslevXuYaphiL4IMPPjBXptOqVasU09lb/kazWlhYWNmyZWWNqVGjhoV1+TCAfuVOEncxcKQUs5+98847povVOWqE+DTInz+/5pKZM2cOCgrSU1dsDqAtufAVuWRISIi5himGmdq1a5e5Mp26d+8uK1ycGJs3b/ayfEM2bNgga4ywf//+mGyMWocOHRRNPXfunOvCsjGjDxw4ICv/1KlTssKjDaTbqlUr2ZJffvml5RuuGB5k2bJlmqsYDaA7duyoubA4Iffu3XvACM3PZPHJ5j4jqCUBtCLndX954vnz5/Hjx9dcOHHixPoHvfGyYXYE0J999plmXXnz5rW8LgDwiAAaAGzxZgbQnTt3llW9dOlSc2X26dNHVubMmTMtbLy4A1m+fLliFpqAgIDjx49bWKN+jx8/VgwskDZt2jNnzugp58cff5QV0q5dO3Nt27hxo6zMJk2amCvTQdyMyfI4oWvXrt4Ubo5sIMs4UbepprtVuvNhAP1qnSQydh+p27dvy8pXvMuvJi5zWZniGnddsmXLlpqLxY0bd/v27Tqri7UBtFUXfsGCBWWFXLt2zVzbSpUqJSvz1KlT5sp0UHzTicMqrkpvCjdH8SmkcyLEmLFp0yZZO4WpU6c6lzx58qTmMh77dBcoUEBzRdcXOEQJ6dKlkzXD+w7y7hRQKTKDAAAgAElEQVQB9Pfff6+5itEAWjEFqFXu3r0brVK7A2j3F/LELyjZwu4DrXgplgTQ4reu5XUBgEcE0ABgizczgFbM/z5t2jRzZX7++eeyMlevXm1t+19GZUCKu+769etbXqNHT548UaTPyZMnP3LkiM6idu7cKSunYcOG5pq3bNkyWZne9PlSh1CtW7f21TvgRYsWlbXK47Rv+vkwgH6FThI1W49URESErItuqlSpzJX577//yhrsOt/X3LlzZYsNGDBAf3WxM4C28MKvXLmyrBzTjxJl89fF0crR9FOkz8L8+fNNl+yNn3/+Wdakxo0b+6RJmp49e5Y0aVJZU2vWrOlcUnxCai7jcULjr7/+WnNFPz8/56jcithUXGvu/XwNCQ4ODgwMXLt2rfgpNXDgwK5du3722WeKefasCqBlb1pYyP1pUMwH0L/99ptsYcsn67MpgA4PD798+fKOHTsWL14s9lLv3r07duzYokWLbNmyadZFAA3AJwigAcAWb2YArXh5v3///ubKVNxi7d6929r2Ozx8+FD2k93f39/0HFDmPHnyRBGjJEqUyNB734pxA8qUKWOuhf/5z39kZWpOcK+HOoSqX7++hX2NjerVq5esYbJhN03wYQD9qpwkHtl9pBQjPISGhpoo8ODBg7ICq1Sp4ljm+PHjsqGfc+TI8d///jdQN83M7sMPP3Rf0to30BWsvfAVQ0KZ/iqUTWwYEBBg+pGYYvYzYcKECeaK9V5wcLBsSr3YNoBs48aNZTtQXC/O6/Htt9/WXMbjJMmHDx+WlT9jxgzHMoqholu2bGl0i8TpJC7n0aNHN2zYUFza8hNEm1UBdObMmY1WbdStW7eiVRrzAfTKlStlC3fu3Flnjd43zGgAHRQUJI6aaGHZsmUTJ06sf5/HIYAG4CME0ABgizczgN66dausahM3YA6yO0bhxo0b1rbfSZGXmR5LxAR1+pwgQQKjB/TZs2eyQCFTpkzmGtmlSxdZC1esWGGiwLVr1ypCqBo1aoitMNdUSyiesixatMiqWnwYQL8SJ4kedh+pcuXKycqPNuysTqtWrZIV2LFjR8cyikFm7fPo0SPvd5dHll/4AwcOlJVmbvLSO3fuyArMnz+/iQKFfv36Kfb80KFDzRVrFdlTluzZs/u2YdF8//33it3oGD5bNsxCunTpwsPDPVYheywtvqMdCyg+EAyNoHL06NEvvvhCMZqHHlYF0OnTp/emGR4lSpTIfefHfAD93XffyRY23XnCRMN0BtCPHz+eP3++ON9k39R6EEAD8AkCaACwxZsZQF+7dk1WdfHixU0UGBYWJpsZJmXKlJa33+nIkSOyDYmxoYefPHmiGH4xXrx4GzZsMFFs7ty5ZWUGBwebKFARkR87dsxoaeoQqkqVKub6llpozZo1suaJS8+qWrZt2/a9cVaNUR7LTxKd7D5S7dq1k5UvTmMTBSqGMHKOYztu3DjZMvaJgQDajgt/6dKlsgJ79uxpopGK0WkaNGhgokB1+mxoQBWbFC5cWLNtGTJk8HXT/sf9+/cDAgJke3LgwIEv5c+VO3TooKcK2RSR/v7+9+7de/r0qewEFr9hHj58qKeKw4cPK4bbMsSqANpE52v9kiRJMnbsWPdKYz6AXrJkiWzh3r1766zR+4Z5DKDFx+CoUaOSJ0+ufyfLEEAD8AkCaACwxZsZQAuyX8biHszEGIjHjh2TbUv58uXtaL/Ds2fPZPWaCxqMUqfP4k7b9FiBdevWlRW7c+dOo6VFRkamSpVK1khxT26otHXr1ilCqIoVK4rdYrSFllPcwC9evNjXrbNGbD5J9LP7SE2aNElW/vDhw00UKD5bZAU6E5M//vhDtox97A6gbbrwFc8Rnb1WDZk6daqswEGDBhktrX///op93qdPHxMttJxs8r2cOXP6umnRKb4xxT+JBcRvBs1/1fm7aMeOHbLyly1btmfPHtm/1qpVy2Phz58/79q1q5+fn/yMMMaqALpQoUKaC5coUeKp12Sj1sR8AK14++Tzzz/XWaP3DVP/rjtw4ICFzwMIoAH4BAE0ANjijQ2ga9asKat93759RktT/FK3/L3IaGRjfVaqVMnWel96Sp/9/f29mX1x7NixspJHjx5ttLSTJ0/KSjM6XvC6detkvd3jRD1viJlxADyaOXOmrJF2TGHvE7H2JDHE7iN14MABWfnVq1c3WlpkZKTspfuAgADnyR8SEuLNa9fm2Hrp2Xfhv3jxQjY3XZIkSUw8EFUMNGz0u1WdPvfo0cNo22ySNm1azRYWK1bM102Lbtq0abL9KU6Dhw8fas4amjJlSp1nQnh4uOwK/fTTT6dMmSKr3eP7FsHBweKTUHE+uEqRIkWRIkWqVq3avHlzxSjnVgXQsl90pqda1SPmA+jt27fLFrZ8vk1zAfSSJUsUT+lcifM8e/bsZcuWrVevnjgzZc+QCKAB+AQBNADY4o0NoEePHi2r3cRsY4ougY5RHd1dunRp8ODBpUqVypUrV506dY4cOWJuQ5IkSaJZr90BtMf02csxc/ft2ycr3DnRmX6KLoH9+vXTX446hBI35yEhIUbbZpMePXrI2mnfaBIxLHaeJEbZfaRevHgh+5RInDix0Z7dirc93n33XdclixQpIlvSJo8fP/Z+d2my+8KvXr26rHCjc9iGh4fL0ljxsWyonV9//bVib3fp0sXgVtrl3r17sj65MfMmkCFXrlxR7NXZs2dr/r1169b6q2jfvr1mIblz527Tpo3mP4kdqJ64+NmzZ6VLl1a0PGHChB999NHEiRN37twZFBTkuu7ff/8tW8uqAPqLL76QLR+tMRaK+QD6woULsoULFixo7daZCKBXr16tfu6YP3/+bt26iR+HZ86ciTZT62effaa5CgE0AJ8ggAYAW7yxAfSff/4pq93oMNCPHz+WdUMWf4+WiURERKxfv7527drRfqanTp1a3Jca3Yrg4GDZVtStW9doafqFhoZWqVJFVrXYNO+nQBQ3J4rxEIzeUlasWFHW2u3bt+ssRBw4RQhVqlSpBw8eGN9Qu7zzzjuyvRcbRgixRCw8SUyIgSNVp04d2aYZHQZ66NChsqKGDBniuuT8+fNlS9rBvsEWYuDCnzhxoqx8o8NAKwY/qVChgv5y1Olzhw4dZOMSxDxxgGTtdIyqHNsUK1ZM1mDZUBKGrtNNmzbJys+aNavm36M9PXLXq1cvWZni18vUqVMVzzZiIIBWTOW6atUq/bvOkJgPoMVXnuzXpr+/v7UzTxgNoP/5558UKVLIVvnoo48OHTqkqI4AGkCsQgANALZ4YwNoIWfOnLIGGOp4uGDBAlk5jRo1irawIh0w8QaluA2QldatWzejpemkTp/9/PwWLVpkSUWyG5I4LnOd6XHhwgVZ/7j06dO7T22vSR1ClShR4v79+2Y31HqXL1+WdUQqW7asr1tnpVh1kpgQM0fqu+++k+0lQ11EIyIiFB+bJ06ciLa8+CTv3bv3l97RvO7y58/vukz//v3Pnj1r1e5yFTMXviKhy5Ahw/Pnz/UX1apVK1lR06dP11nIgAEDZIUIbdu2jT3psyDr1Sts2bLF163TMGzYMMXudZckSRJDbyqIE8bo/G9jxoxRFHj9+nXZVVCqVKm7d++q2xMDAXRgYKBseXF66N91hsR8AC289957suXFh5WFW2c0gBafw5oLiy+4hQsXeqyOABpArEIADQC2eJMDaEUPL/FTWGchERERhQsXlpXjPgiyWD579uyy5Y3OnKbo2DhnzhxDRekUGhpatWpVWaV+fn5z5861qq4tW7bIKhL3JNHe31To3LmzrBxxy6SnhA0bNihCqKJFi9r3kq85it5qJkaYic1iz0liTswcqeDg4IQJE2rW4u/vf+HCBZ3l/Pjjj7LWFipUyKrWRqPZq+6TTz6xqTpXMXnhly1bVlbRd999p7OQa9euJUiQQLOQgICAGzdu6ClEnT63bt1afIuZ306r3blzR3ZuJ02aNHa+7XH06FHFHnbXtGlTo1W0bNnSUBV//fWXojTZyNGJEye+deuWx8bEQAAdGRkp69ydJEkSjxG5OT4JoAcPHixb3sR5Yq5h7gG0+EyQvY3Uu3dvPdURQAOIVQigAcAWr2UA/ejRIz290sRNkazvofi7zkGZFVuROXNmzfxr0KBBslXy5cunfyYrRWdq4fz58+rVw8PDxa27ob516vRZmDVrlv7SPBK3lHnz5pXVpbN/68mTJwMCAmSFqO+6HdQh1Ntvvy12o9fbquHKlSu//fabzszI1bFjx2QN9vPzu3z5sh2t9ZXYcJL48Ejpv4rbtWsn20CdnaCfPHmSO3duWSGzZ8/WU4gJlgTQOr8UXMXwhb906VJZXdmyZdP5vdC8eXNZIc2aNdNTwsCBA2UlCC1atLDjbYCwsLCdO3ceOHDARLQttkvWWj0PksUHSFBQUMzPHJsjRw7Ffo5m5cqVRstfvXq1/vLFDw91abKdrPOkioEAWujZs6dslb59++ppp1E+CaDFT1PZ8vHixTt37pxVW2cogD59+rRsYfFPeqojgAYQqxBAA4AtXqcAWty7il/Mzqm0M2fOPHjwYHUHqEaNGsnaULBgwYcPH6prPHnypGx2rzjyd1qvXr2qyDXq1KmjZ7L7y5cvZ8iQQVZI0aJFFeuePXtW3Dc6RhL09/evWrXq3r17PdboMX2eMmWKx0KMmj59uqw60f7jx4+rVw8JCVHMhFajRg2PDVCHUOJk09P/y4RZs2aJQxMnqt9ip06d9Hfgun79umw2eaF+/fp2tNa3fHuS+OpIGb2Kjx07JhtjRJg/f77HBisGOkidOrV9EwB6E0Cb+FJwiPkL//nz55kyZZLVqGd7FQOtCPv37/dYgjp9btKkif5XCvQTl4zzAsyXL9+6dev0rztp0iRFg48ePapYNygoqGvXrmnSpHEsnCdPnsmTJ9uxgZq6deumaLmrBAkSmJjiUjE1hbs+ffqoS5ONj//VV1/paYxi5lILA+hz587JPuLEJ+SOHTv0NNXpn3/++eWXXy5evKhYxicBtFCiRAnZKtWrV9c5PE54ePjWrVsVc5waCqAV/SE8/pB2kE3lTQANwCcIoAHAFq9NAC1+TNevX9+9qOLFiwcHB8vWOnXqlGLO7vLly9+7d0+2bmBgYObMmWXrZsyYUZHIKN73F6pUqaLuTblt27Z06dIpSpg3b55s3Z07dyZNmjTa8uL2bMGCBYoaQ0NDq1Wrpqhx/PjxjiXFzc+jR49u3759UwePL7A/e/ZMMWJJpkyZxFGQrSuOXYUKFWTrijtVcfeorn3jxo2KECpfvnzXr193LPn8+XNRnZ5NFsRGqevdt2+fI9N0SpUq1ZQpUzwOA3ro0CFFxzr9/fpfLT48SXx1pMxdxYq+ogEBAcuWLZOtKD5d1XnZpEmT1NvrDdMBtLkvhZe+u/Bnz56t2Mldu3ZV9D5evnx5vHjxZOvqmZNW8WpOnKhu8s4no+Lr4O7du3o2+datW+pOzeL7onbt2tHqqlWrluKadbahd+/e6gYrVhffsLly5XJfq1GjRjEzvLX4Elc03uix06R58mvy+AS6Ro0amivq6QF99uxZxeezhQH0S2WXgrRp04qPa4+tFf7999/27ds73olJkCCB4ueorwLoJUuWyFaJE/VB4bHS8+fPlyxZ0rF89+7djTbMPYDev3+/bGE9PaAVA+IRQAPwCQJoALDFaxNAjx07VlZa8+bNFSt27NhRtmKcqPRK/AqPlpOKG6o+ffrIhtp0UE+6Iu5wZMNWOiRPnnzQoEHRfriLW+4NGzaI21HFinGi5sWS5RQPHz6UJdfidst9DjFnver0uWXLlnPmzPn0008LFiyo3i53qVOnVo+TsGLFCsXqorp+/fpFG2/kzp0706ZNy5gxo2LF1q1bKyp96SmESpMmzdy5c8Ux+uCDDxRd0TX5+/tXrlxZNsDCgwcPZNGkqGjAgAFHjx6Nluk8e/Zsy5YtLVq0UHRxjWPzWMa+5ZOTxFdHytxVLFy8eFHdKbJp06Z79uxxDeCePn26atWqd955R7FW3rx5PUar3jAdQJv7UvDVhS+8ePHi7bffVpRQqlSpNWvWuO5tcbB27drVpEkTxVpiczxmQOr0uVixYosXL+7atatogObhUBBXX/v27WWPZGSDC4sLpEaNGitXrnR/SHnp0iXxlSEb8NchceLEV65cUWyvIpzVM2Ga98Sxlo2ZG43Y8+aqECvqKT99+vQeRz6RzWwpTgb1yDbiF0vatGkVtVsbQJ87d07xGEb8Zhs5cqSiO7n4jhCfvdF+w6RMmVLWD9pXAbT4gaf+oBCf5Ldv39ZcV5x406dPj/b8UvPJpaEAWuwi2cJDhw5VbP69e/c+/vhjxbYQQAPwCQJoADDpu+++GyTn3vnIqWXLlrK19LzMG5NVi9sndRbw999/yxr58OFDj6MxilsacQdet27datWqKQacdfrwww897hzZjXc04uatcOHCpUuXzpkzpzrydogbN+7Bgwdllc6cOVOxruZk8WFhYbLeTxbaunWrYl8pujU55c+fX7SzTp06RYsWVYzn65AlSxb1bfNvv/2mCKEsUb58ec2qFaO4OiVPnlxsZuXKld9///0CBQroedVa3K/aN0hCbBDzJ4mvjpSJq9hp2rRpHhuQKVOmihUrNmjQ4N13302WLJl6YX9/f51fB6aZC6DNfSn48MJ3+PPPPxUJmoM4qcqUKSMOUIUKFdRPUBycr6fIDB8+3JptkxPf3e71BgYGevxS8/Pzy507t9jeqlWrlihRQvHWkatFixYptvfevXuKN5+KFy+u3l1WEeewxw0RH1NGxy53Eit6/JQT2rdv77GoCRMmyFaXPVM5cuRI06ZNPdZubQAtfPPNN+oaU6VK5XhkvmnTpgMHDvzxxx+rV68eOHDge++9J1tFfIZrjtvjqwBa2LFjh/oppvjYbNeu3dq1a48dO/bPP/+cPn1a/MoSl2G2bNncFxaX4aFDh/Q3zD2AfvHihezRlPhEnT9/vnuviAcPHsybNy99+vSKrYhDAA3ARwigAcAk9bi95ugc7TfGqj537px6LdlNjoO4CTHab1chZ86ceoYHjYyMrFmzplWVOqk7m4j7LsW6mj/0+/XrZ3kj3YlaFM0OCgoSbbOqLnGvtWvXLkV1N2/eNNrLzwRx9+ieMx48eNCOusQ9noVzE8VOMXyS+PBImbiKncTHTsOGDS1s8Lhx48wcLSPMBdAmvhR8eOG7mjp1qoXVffTRR+r+rZs3b7awOpl3333XvepatWrZUVfPnj3V58bRo0cVq4sDZDrzNWTVqlUet6V69ereVKF+dclh/fr1HstRTDEXJ+opVN26dcWX+KRJkwYMGNCmTRs9z+kdLA+gw8PD9Wy1UYMHD3avy4cBtNCnTx8LN7BgwYLRBp8xFEC/VA7xJOTKlatjx45jonTr1u3DDz/U06MiDgE0AB8hgAYAk96EADowMFC91pw5c9RNXbNmTbSxXM1JkybNmTNndB4a18mXLOHxxls9KGTGjBmjLf/o0SMLo3mFTp06qVt+/vx59bDXOsWNG1d9+yqIW03vK9Lj5s2b7rXPnz/fYxdIQzJkyKAYluF1EpMnyUvfHSmjV3E0oaGhir5+hnTp0kXvsfGCuQDaxJeCby98Vz169LCkotKlS3t87+H999+3pC61AgUKuFd9+/btMmXKWFuROCc9DuJ84cIFdSEnT55Ul2AJ8fXqMYPz+NNFTT2qeJyosUo8DljvUKVKFWNH4n8VLFhQ8++WB9Avo15rU48aZFTJkiUfPHjgXpFvA+jw8PA6depYsoFJkiRxn43QaAAtSvCmDcmTJ9d8v4EAGoBPEEADgElvQgAdHBysjo+3b9/usbVr1671MmzNnj27/vTZISgoqHjx4t5U6uDn59e3b1+P1alnbapQoUK05cV+875tengMoF9GDb3tcbAUNXG3/9NPP3msSDErnbVkOZS4rdXfg0xNnF1Xr171uMmvjRg7SRx8cqSMXsXuHj165H0nQT0fOJYwF0Cb+FLw+YXvSjErl07i+1cx3K1DWFiYYjAKC2kG0I4GiPNZPZiATgEBARMnTvS4Y19GvQegHp5FfIzoKcd7ioHI4kQ9CdPzNpWCONPUx7dhw4Y6iwoMDDT9vE18Vjx48EBzcBs7AuiXURm0l4m5U7169WRzlvo2gH4ZNamAaJ6XG5gpUybNYZSMBtCCnkFXNOXMmfPkyZOaH3oE0AB8ggAaAEx6EwJoQdETJHv27OIuV0+Djx49Ku6TzTVMNEA264uauFP6/PPPze6P/0/8dv/jjz/01KW4XxLmzp0bbfk1a9Z40zD99ATQL6Mmjvvoo4/MVfHWW28dOXJETy2FCxe2dutkFDlUaGjokCFDvHkiIu72BwwY8Pz5cz2b/DqJmZPEKeaPlNGrWJP4SBR3++bCx5QpU65YscLQXvKG6UkIjX4pxIYL35XYyeaGBBGHVRxcPd96QUFBlm+dJlkA7XDo0KFSpUp5U37RokX//PNPPXvVQTGosRAzQ3AIc+bMUTRDz8Mkj8qVK6eoYsmSJfqLWrZsmdFHBalSpXI+z9P8QWhTAP0yqoPwsGHDvHlJRXzQTZs2TVGFzwPol1GD3Q8ePNj0C3ziu1L2cWQigA4JCSlZsqTRNtSvX99xxe3Zs8f9XwmgAfgEATQAmPSGBNDnzp1Lnjy5+/LiVnzz5s36d1doaOioUaM0i5LJnz//qlWr9FehSdxpmPjhniVLFtFaj93cXH3xxReaRVWsWPHFixfRFl69erXRJpmjM4B2WLlypaHRfsVt5NixY8WR1Vl+oUKF7NtSVx5zKLFAr169jIZQ8ePH/+yzzy5duqR/l75+7D5JoonhI2XoKlY4fPhw5cqV9Tc4ICCgQ4cO169fN9pgb5gOoI1+KcSeC9/p33//bdeunaF0SXzt6o9i7969a99mulIH0C+jeiWvXbu2bNmyRkt+6623Fi1apB7n2p1YXjZkbY4cOQwV5Q1xJigi3alTp3pfxcSJE2Xli/MqKCjIUGm//PJL2rRp9RwXcZW1atXKtQf3kiVL3BezL4B2OHv2bKNGjYw+aUuVKlXfvn097pzYEEA7W2J0LB3xg1M9/LeJAPpl1NSX+vtBi2vN9WiGh4e7v1FEAA3AJwigAcCkNySAfhnVfzlagpAlS5aNGzea2GkPHz789ttvK1SooJhEPkWKFE2aNNmwYYP77N6mHTp0qH379rly5VLvhGTJktWrV2/lypWGwiYH0dqvv/7a9WVYcQP8ySefaKbYsTOAfhk15fratWsbNmwodoWsTLGNlStXnjdv3qNHjwwVHttyqNDQ0GXLlom7aHW+Kba3YsWK4gLx8q3t14atJ4mmGDtShq5ij8THjrgANcffdCpSpMjIkSP/+ecfcw32hukA+qXBL4XYduE7XblyZejQoW+//baizGzZsnXp0sVo//3YE0A7nTp1SpzbRYsWVReYNWvWjh07btu2zeOIzzJixR9++KFWrVqiKNeSdZ5aVlGMgn3t2jXvy798+bKsfPHRZ6LA27dvDx48WDGGScaMGbt163b69OloK4pPra+++ip9+vSumbvdAbTDxYsXhw0bJk4qdQ/udOnSNW/efPny5TqfRMaeANph9+7dbdq0SZ06tWIbc+bM2bVr1z179njTMEUA7bB58+bq1avL9ra/v3+lSpW+++479/d+Dh8+XLJkSdc3igigAfgEATQAwLOIiIgdO3ZMnjx53LhxGzZs0Dm7jkJISMjOnTvnzJkzfPjwPn369O/ff/To0eKWSdznW5g7u7t79+6vv/46f/78CRMmiJu9Xr16DRw4UPz3jz/+ePLkSe+rvnnz5uLFi8W2iE07f/68JW32iRcvXoibwCVLlowaNUocnb59+44YMWLevHniTszj7FuvHLGx4uiLc2D8+PGOs2LAgAFjxoxZtmzZoUOHnj175usGxlIxf5LEzJGy/Co+e/bs6tWrxYen+LTp3bv30KFDp02bJj6IXulHGpZ/KfjQjRs3Nm3aNHXq1CFDhogDJA6TOMF++umnV/ozXEZ8Cf7xxx+zZ8/+5ptv+vXrJ75/hw0bNnPmTLEHLElmnSZNmmQoXMPLqMtKfMQtWrRIfP6IT1THT6Ply5fHzPyNpgUHB4uTasGCBaK1gwYNEtfR2LFjFy5c+Ntvv/nk6ZodIiMjjx8/vmLFCvGJJ759nNv4+++/GxomzpsA2uH+/fubN2+eMmWKaIb4vBItEWWKXa05oyMAxCoE0AAAAAAAy7jOA5w+fXqe5AHC1KlTZQH0pk2bfN06ALAXATQAAAAAwBo//fSTa7I2atQoX7cIiBVGjBghC6D379/v69YBgL0IoAEAAAAAFnj48GH27NmdsVqGDBkYHABwaNGihSyAvnjxoq9bBwD2IoAGAAAAAHgrMjKyfv36rrHakiVLfN0oIFYICgpKnjy5ZvqcMmVK0zN/AsCrggAaAAAAAOCt3r17u8ZqDRo08HWLgFjhxIkTZcuWlXV/rl27tq8bCAC2I4AGAAAAAHhl8eLFrpla7ty5g4ODfd0owDcePHjQrl27Dz74oFSpUpkyZZJFzw4rVqzwdXsBwHYE0AAAAAAArzRp0sQZqKVPn/78+fO+bhHgM8uWLVOHzk5ZsmR5/vy5r9sLALYjgAYAAAAAeOXAgQNJkiRxpM+BgYG+bg7gS1OmTNEZQP/666++biwAxAQCaAAAAACAtw4dOlSuXLlLly75uiGAjw0dOlRP+jxy5EhftxQAYggBNAAAAAAAgDW6deumjp4TJ048b948XzcTAGIOATQAAAAAAIA1WrVqJYuekydP/sUXX9y4ccPXbQSAGEUADQAAAAAAYI2QkJAtW7aMGDGic+fOLVu2bNOmTZ8+fcaPH7979+4XL174unUA4DP2yiwAACAASURBVAM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AAALAFATQAAAAAAAAAwBYE0AAAAAAAAAAAWxBAAwAAAAAAAABsQQANAAAAAABgo8jIyOD/8+TJEwtLHjJkSLEonTp1Ml3ImTNnRo0atWTJkvDwcAvb9vpxHsTQ0FCdqzx//tyxSkhIiK1ts5w4GYr9ny1btsRYvU+fPnXu54iICMcfnbvR9OUjinrw4IEoQfyvZl3RWHudggAaAAAAAADARps2bYrzf/LmzRsZGWlVyZ999pmj2KpVq5or4a+//kqYMKGjkMaNG1vVsNfPo0ePnAdRT9z/7NmzBg0a+Pv7i+X9/PxWrFgRA4200IsXL5zb+8MPP8RYvb1793bW+/fffzv+KM5Sx1/ixo07aNAgo2XevXs3R44cjhJq1KihWZe7gICADBkyVK9efejQoWfOnLFqA99MBNAAAAAAAAA2ql+/vmuwtW3bNqtK9j6A7t+/v2vbrl+/blXbXjOGAujIyMhmzZo5lx8/fry1jdm/f/8PP/xw7tw5a4t1FasCaKFixYqOP8aPH//u3buGyhw+fLizzF9++UWzLo8aNmz477//WrWZbxoCaAAAAAAAALtcv37d0Q3WqVmzZlYV7n0APXbsWGfD4sWL9/DhQ6va9poxFED37NnTuXDXrl2tbYk4Ro4zasqUKdaW7Cq2BdArVqxw/n3ChAn6C4yIiMiePbtjxSxZsriOM+NaV4ECBQq5yJ8/f7p06aJl0KIc1yZBPwJoAAAAAAAAu4wcOdKRXmXMmNHxH/Hjx79z544lhXsfQD948KB48eJxogYcmDlzpiWtei3pD6AnT57s2m3WOZCxVQIDAx2Fv1EB9PPnz52JcL58+fQXuHHjRmeBw4YNk9V18+ZN93Xv3r27YMECZ34tVK9e3eSGvdkIoAEAAAAAAGzh2vty9OjRGTJkcPz3uHHjLCnf+wD6ZVTUeOzYsVu3blnSpNeVzgB61apVfn5+jsXKlSv39OlTy1vy888/v4EB9Mv/HS7mjz/+0FlgvXr1HKv4+/tHG0PDYwDtcOfOnVy5cjmXPH78uPHNetMRQAMAAAAAANjCdfrBixcvdunSxfHfVk1FaEkADT30BNC7d+9OkCCBY5kCBQoEBQXZ0ZJJkya9mQH05cuXneF+ixYt9JTmOgBOgwYNFHUpAmhh8eLFziUnTpxocJtAAA0AAAAAAGAP5/SDFSpUEP/30KFDzhjLkqkICaBjjMcA+vTp06lSpXIskCFDhsuXL9vUkq5du76ZAbRQs2ZNxz/pnIrQOQCOsGXLFkVd6gD66tWrziV79OhhcJtAAA0AAAAAAGAD196XixcvdvyxcOHCjr8YmorwyZMnmzdvnjt37rRp01atWnX79m3H3xUB9L///vv3338HBwc7//L06dMNGzZMmTJl4cKFV69edf792rVrf0d58OCBrAGRkZGBgYErV64UDZg1a9amTZseP34sW1j8kyjtn3/+cf1jeHj4vn37li1bNmfOnHXr1rk2zNrVXT1//nznzp1Lly6dPHny/Pnz9+7d6zoHnSHqAPrGjRvOsVaSJk36559/6ixWbKnYnHnz5i1YsGD9+vXRxojQ9NFHH3kMoEV7HMf03r17smWePXv29/958eJFtH81FEBfuXLl559//vbbb6dOnfrjjz96M5yLOoBeu3at8189TkUYERGRI0cOx8J58uRxf+dAfwD98OFD55Ldu3c3vllvOgJoAAAAAAAA6zl7XyZLluzJkyeOP06ZMsXZhVPPVIQPHjzo0qVLkiRJ4riIGzduy5Ytb968qQigCxQoIP6eKFGihw8fiv+7detW5yyIQrp06ZxLOkemHjt2rHsDgoODBw4cmDlz5jj/K3HixIMGDXr+/Ln7Kj/88INjmW+++Ub837CwsFGjRmXKlMl19YCAgE6dOjnaZu3qDhcuXGjVqpXY89GanSVLlu+//97jbnenCKBDQkKKFSvmbNivv/7qsbSIiIglS5Y4n0a4Klmy5Jo1a9xXmTlzZvfu3evVq5c0aVLHknny5KnkokqVKs6Fy5Qp41jmyy+/lLXhwIEDzkrF7or2r9EC6Pv370+aNEnU4rpMeHj4/Pnz3bfCz8+vWbNmN27c8Lgf3KkDaFFj1qxZHf/qcSrCzZs3O4vSHHVdfwD9119/OZecO3euwW0CATQAAAAAAIDVXKcf7Nixo/Pvd+/ejR8/vuPv48ePVxdy/vz5bNmyuWeUDlmzZi1Xrpzjv2UBdJyoOdN27tyZMGFC13ULFy7sXFIRQK9bty516tSyBgjVq1cPCwuLtpYzQa5fv/61a9ec4ay7d955x70ntZerR0ZGDh8+PCAgQNHsYcOGqfe8O1kALTZf7ATnPy1cuNBjUUFBQRUqVFA0T/joo49Eja5rpUyZUr2Kv7+/c2FrA+jSpUsnSpQoTtQp51zg7NmzhQoVUrRHnP+uHe11UgfQwogRI5wLqKcibNCggWOxBAkSaD7s0R9ADxkyxLFY4sSJbRra+/VGAA0AAAAAAGAx1+kHDx065PpPTZs2dfw9X758iqkI79696+zsKTRs2HDVqlVHjx49cODA/Pnzy5Yt6xr2KQLodevWObsPp0+fPmfOnAkTJnSdkE0WQK9evdo551uKFCl69uwp/rJ169bFixdXrlzZWfXQoUOjVe1MkHNEiRPV4bpPnz4rV67csmXLjBkzXINL9xF1vVy9W7duzn/NnTv3qFGj1q9fL1acNm1anjx5HH8X27V9+3blAYxOFkB/+umnzr8PHz5cTzkFCxZ0rlK9evV58+Zt27ZN7NjZs2e7BtPvvfeea7g/ZMiQ+lGcDzAKFy5c30WjRo2cC3sfQF+7di3O/woICBgwYIDjXy9fvixOCcff/f39W7RosWTJkt9++02cIW3atIkbN67jnypWrKhz9zp5DKCvX7/ufLrQvHlzWTk3btxwLvbxxx97rEsRQIuj48jfBXH6Gd0ivCSABgAAAAAAsFy9evWcKWG0f9qyZYsz9lLEoK1atXIGfCtWrIj2r45+vs5yFAG0I+6sUKHCiRMnnOu6DoUsC6Bv3LiRKlWquHHj9uzZM9rw0KKETz75xLFWihQpnAOMODgTZIcOHTpE68z79OlTZ0KaOHHiaIV7ufrmzZv9/PxEq+bMmRNtaGOxpDP8rVat2ksjXAPoRo0a/fe//925c2fjxo1d26mnHOeoKQEBAZpjK8+YMcNZ5tdff+2+QJo0aRz/qhgD2psA+vjx46KRzphbEKdBv379XEflFieAo/d9zZo1L168GK3kuXPnOtfdu3evYm+48xhACw0bNnQsoBjHZtSoUc5ydu/e7bEu9wA6JCRkx44dzjxdnFSOMWFgAgE0AAAAAACAlVynH3RPCSMiIpwDa8i6cF66dMnZ+3jQoEGyipzz0SkC6DhRIXi0jNiVYggOsSHu8aLDjRs3nNsYbdRj1wR5zJgx/6+9O4+v4fr/OJ5EIkGsoaL2pUqrG6JFaWmtpXZVe6vaL6XUVl9pqyhVS6pVqoqiqK2Wfmkr9iBii31fgojakhBb9vzOI+fxO4/p3Hsnc5M7Ivp6/tGHzHzOObP2j3cm59htHhISompWrlzpwuZp6TP2OponYenSpbKVOHhdrm1MG0Db+uijj8RtzbCTkydPqts6fvx4R2V9+/aVNXny5LENWC0NoLWr/Cl2g3JxQcLDwx11/tRTT8m2n3zyiaMau8wE0MHBwarG7jw2qamp5cuXlwVPP/20mbEKFChQUEM7ZY2Hh0fTpk3F5XLqRKBFAA0AAAAAAOBKavnB3LlzX79+3bZATSnr6BPOwMBAFUHGxcU5GijDRQilvXv3Ghyt8SKEBtRUGLosVZsgG4S8ajE93cwVWWxuTNwO1XlYWJj5hsYBdMmSJfft25dhJ4MGDZL1hQsXtrt+o3T16lU1fYRtwGppAC0XyXz88cfVM+zmIIA2JsaVbZs2bepUQzMBdGpqaqVKlWSN3XlstH9kYDBphnYsA/nz52/Tps3ChQvj4+OdOhcoBNAAAAAAAAAuo11+sEOHDnZrIiIi1Jewdj/hVKsLvvnmmwZjmQmgGzZsaHzAmQ6gxaCy4dChQ7XbTSbI1apVkzUfffSRC5tnSH24vXbtWvOttAF0lSpVevXqJS7+s88+qzb6+fnZzqSsoxZU7Nq1q3GluGuyskmTJrpdlgbQa9asWbBgQWJionYRwkwE0GPGjJFtAwICnGpoJoAWxFujymyXImzbtq3cZTtDi6OxWrRo0e6f3njjjVq1aokeVE2FChU2b97s1OlAIoAGAAAAAABwGe3yg3/99ZejMpXe2v2EU80AYPx5r5kAevDgwcYHnOkAukmTJrKhbiVAkwmyCkm1a/plvXmGvL29ZUPbuTsM2F2EUNy43r17q+3imsfGxjrqITExUa3OFxQUZDzckCFDZGWRIkV0u6yeA1rKYgAtniXZ9rnnnnOqockA+vr16+o+6uaxuXLlipeXl9z13nvvmRzL0SKECQkJixYtKlmypCwTPW/YsMGpM0IaATQAAAAAAIALqeUHH3/88Vu3bt12YNasWSr80n3CefPmTbVr5syZBmM9yAA6Ojr6zz//nDRpUr9+/d56661mzZoVKVJENnyYA+iIiIhly5aNGTPm/fffb9u2bePGjVUKnPUAWkhOThaXQu16/fXXdSsfKleuXDEf6U6ePFlWuru7a1eMTHsoA+j79+9v27Zt2rRp4mHr2rVrixYtKlasKNtaFEALahlM3Tw248aNUz0YTz5jJoCWIiMjS5QoISvLlCmTmJjo1EmBABoAAAAAAMA1Ll26pGZ4ME/3CWdkZKTatXDhQoPhHkAAHRcX980339SuXVvltrYewgD6/Pnzw4YN006EbcslAbTc9fzzz6u9ffr0sdvDmTNnVM2qVauMh5sxY4YqvnXrlnbXwxNAp6SkLFu2rEWLFtp5KnSsC6C3bdumKtU8NqmpqRUqVJAba9asaX4s4wBamDZtmirWrbqJDBFAAwAAAAAAuMaoUaMcB54O6dYqjI6OVrtmzZplMJzVAfS8efMKFSqkDqZgwYINGjTo1avXyJEjg4KC1CKED1UAnZCQIE5ZLeLnlr5CYPPmzfv16zd69OjvvvtO7XJVAC1ERUWVLl1aFYhRbHvQrn9o/HsFYdKkSbLSw8NDN0PLQxJA7969W5vvi2c4ICCgS5cuI0aMmDBhQuvWreV26wJo4ZlnnpGVah6b4OBg1Xz27Nnmx8owgD558qQq1q26iQwRQAMAAAAAALiAdvnBJ5988oOMqPhYmDhxouonKSlJLVFoHHVZGkCLQ5LbxcF069YtNDRUnKC24CGcA1ocoZoCxdfX99NPP7WNVl04B7TWoUOHChQoIAty5cplO/13cnKymps4wwRTXFJZ6e/vr9v1MATQ27dvz507t9z78ssvr1ixIj4+Xltg9RzQ0vfff6+KN27cKLZ06NBB/liwYMG7d++aHyvDAPrSpUuqeOTIkU6cEgigAQAAAAAAXEK7/OCiRYvMNHnhhRdk/RNPPKHdXqlSJbm9e/fuBs2tC6AvXryovhReunSp3YYPYQAtLrvcWKRIkRMnTthtaFEAnZb++a26aAUKFDh27Jiu4KWXXpJ727VrZzxcnTp1ZGXr1q11u8wE0K+88oqs6datm6OaTAfQqamp6ulyFHA/mAD61q1b+fLlk8U9e/aMi4tTN7d///5OjZVhAB0SEqKKp0+fbv6MkEYADQAAAAAA4BLq29vChQvfv3/fTBPtJ5zapQjfeustubF48eK6Nei02rZtK8tcHkCrGW9feOEFRw0fwgBafQD78ccfO2poXQAtzJ49W5VVqFBBO7OK8Pnnn8tdefLkuXnzpqNOIiIi1CfwtlmnmQBaPRj16tVzVJPpAPro0aNyuzhIR2fxYAJooXfv3uqlW7x4sWorDtKpsTIMoP/zn/+o4v3795s8HUgE0AAAAAAAAFmlXX6wX79+JlvFxsb6+PjIVp06dVLblyxZotIuR9NAz5kzR9W4PIAeM2aM3Pjiiy/abXX9+vWKFSvKmocngBbXQW785JNP7Lbas2ePWk3RigBaCAwMVJX16tVLSEhQu6KiotTMFbqLptWxY0dZU6hQIdsroO6XuEeOehg9erSs8fb2joyMtC24e/euulZuTgbQavU/cSXv3Llj23lycrJKwK0OoMPDw1V9zZo15T/q16/v7FjGAfRvv/2m3u5q1aqZPBcoBNAAAAAAAABZpV1+0KkPJDt37ixbaZcijI+PL1mypNyeL1++9evXa5vcv38/MDBQfSTrZkEAPXfuXLnRx8fn4sWLuiYHDhzQLkD38ATQPXv2VLlnUlKSrsmyZcvy58+vOrcogBa6dOmiisUhaXcNHz5c7Ro3bpxuWu3ExERtKjplyhTbztXaj6+88oraeOLEicuXL6sfxQ1SnbRv3173Ef3BgwfF9XHTcCqAPn/+vNplOz3LtWvXWrZsqQqsDqCFgIAAt38yOQFOhgH0vXv3tmzZ0q1bN/WuiX/IyabhFAJoAAAAAACALNEuP1ijRg2n2m7atEmlYNqlCJcuXaq2u7u7v/baa4GBgaNHj37nnXeKFi0qNpYuXXro0KGywOUB9NWrV9Wn2U8//fTq1asvXboUERERHBz87rvveqarX7++LHh4Aujff/9dtW3ZsuWOHTuuXLly4sSJxYsXN2rUSGwsVqzYM888IwusC6ATEhLULMzC119/rXYlJSW9+uqrape4TcOHD//xxx9nzJgh7lT58uXVrvbt29vtvE+fPqqmYcOGo0aN6ty5s5eXlzaPFt544w1VVrVq1ZEjR4pRvvzyS3EdZJzapk0bNWO1s4sQVq9eXe4qXLjwDz/8cObMmaioqLCwsBEjRsgZQsSByYIHEEBr/xRA3mLtV+cmxxKtiv9TwYIFtb/jcUt/DcVtcup0IBFAAwAAAAAAZMmaNWtUSuXsAmWpqakVKlSQbStXrqzdNX78eDcHatSoce7cuXXr1skfXR5AC0FBQY5GF03E0GpZtocngE7TzMRtq3r16uKiqekprAughZiYmCpVqsh6Dw+PVatWqV3x8fFq9Ui73N3dxSV1NPf36dOnfX19bVuJUcLDw1XZ5cuXtV+p6/rv37+/6L9cuXJyi7MBdGhoqJpKW0dsnzBhQmJioix4AAH0vXv3ChUqpFo5mn3FeKwMVa1adevWrU6dCxQCaAAAAAAAgCxRoefzzz9vd1ZcY4sXLy5QoIDsYfPmzdpd4seXX35Z+yXmE088ERQUlJiYmJY+EbO/v7+bNQG0MH/+fBWOS6VLlx4+fLhceu7+/ftVq1Z1e8gC6Pj4+E8//VSbSMr7MmPGDDnfRXh4eJEiRdwsDqCFc+fOiesj712+fPl0E7OEhoa2b99e3XdJHFiXLl0OHDhg3LNoK6+85OHh0aBBg23btunKoqOj+/Xrp511RFQ2btxYPWN9+/aV250NoIVdu3bVrVtXe/DiXLp163bq1ClZ0L17dzHcAwigBfEEyibiaovLnomxbHl7e4tXo1atWuIarl+/PjU11akTgRYBNAAAAAAAwEPt+vXru3fv3rlz56VLlx786CdPngwODg4JCTlz5kxOieESExPDw8PXrVsXFhamnRz5YZOUlHT69OnQdGfPnnX01bNdx48fFye4bdu2GzduGJQlJCTs27dP3ME9e/ZER0dn+ZD/QVzbzZs3b9y48ciRI/Hx8a7tHI8MAmgAAAAAAAAAgCUIoAEAAAAAAAAAliCABgAAAAAAAABYggAaAAAAAAAAAGAJAmgAAAAAAAAAgCUIoAEAAAAAAAAAliCABgAAAAAAAABYggAaAAAAAAAAAGAJAmgAAAAAAAAAgCUIoAEAAAAAAAAAliCABgAAAAAAAABYggAaAAAAAAAAAGAJAmgAAAAAAAAAgCUIoAEAAAAAAAAAliCABgAAAAAAAABYggAaAAAAAAAAAGAJAmgAAAAAAAAAgCUIoAEAAAAAAAAAliCABgAAAAAAAABYggAaAAAAAAAAAGAJAmgAAAAAAAAAgCUIoAEAAAAAAAAAliCABgAAAAAAAABYggAaAAAAAAAgS5KTk2Oz5kEe7V9//fXc/7t3796DHFo6fvz4l19+OW/ePHHdtNtv3LihDiwkJMSFI96/f19d6pSUFJOtkpKSVKuEhAQXHs+DMWfOHHkxGzdunN3Hgn81AmgAAAAAAIAs2b9/v1vWPMij/fXXX9W4t2/ffpBDC0ePHvXx8ZGjt2vXTrvr77//Vgf2v//9z4WDDh48WPUcERFhstWff/6pWv38888uPJ4H46uvvpIHX7Jkyew+FvyrEUADAAAAAABkCQG0eZ988on2xKOiotSuf2EAfebMGXE7tm3bZkXnOTGAtvSCILsQQAMAAAAAAGQJAbR5KhUVvLy8bt26pXb9CwPogIAA0XmrVq2s6DwnBtCWXhBkFwJoAAAAAACArEpyYNq0aSrE3LJli6OyB3mo2RtA37x58/nnnxdDe3p6fv/999pd/8IAumDBggTQWpZeEGQXAmgAAAAAAACr/PDDDyrEfEgmFsjeADotPaw/cODAlStXdNv/bQF0TEyM7JwAWrL6giC7EEADAAAAAABYhQDavH9bAL1v3z4CaC2rLwiyCwE0AAAAAACAVQigzfu3BdDLly8ngNay+oIguxBAAwAAAAAAWMXZADo5OXnnzp2//vrrtGnTFi1atH///tTUVJNjpaSk7Nq1a8mSJdOnT1+wYEFISEhiYqJtmd0AOikpSdT/8ssvM2bMWL16dWxsrKNR7ty5ExERERkZqTvsHTt2iEEzbC5cvHgxIt3Nmze1200G0DExMbL51atXDUbRegABtOhWnPjMmTNnzZr1+++/X7p0KcP+J06c6GzeKi7++vXr582bJ56r5cuXnz9/3qDYZAAtbtbatWtnz54dFBQkej527JhBsTgvcaba+3v//n1xs7755hvRw4ULF3T14pkUz7B4MMTzLP67fft2gxnPjS+IfPAE7cKVtkT/R48ePXnypEGNcO3aNdmb3b3iwq5YsUJc5ClTpogXyna6GDiFABoAAAAAAMAq5gPomJiYQYMGFS1arGxxgwAAIABJREFU1O2fSpYs+e2339qNkpXY2NghQ4YUK1ZM17ZAgQL9+vXTBbW6ADohIWHMmDGPPfaYtqGnp+cHH3xgN+lTzUUr8aM4sC+//LJEiRImmwvFixeXZV999ZV2u5kAevDgwe7u7qLA19d3165dBtdE18qiADolJWXevHnVqlVzs1GjRo3ly5fbNlmzZs2wYcM6duxYunRpWenn5/fKPx06dEjX6sSJE+3bt/fx8bEdRXRo99gyDKA3btzYsGFDcbN0fQYEBDi6tk8++aQoyJMnj7y5wcHB/v7+qqF4AlVlamqqePjLlClj+0wOHDhQ+0yavCCHDx+We728vHbu3Gn38IQWLVrIsqFDhzqqmTt3rqypUqWKdntycvJPP/1kezfFIycO7/Lly446hDECaAAAAAAAAKuYDKBDQ0Nt42OtV199NSYmxm7bsLAwXXys4+fnt3nzZlWvDaBPnDjx3HPPOWpYvXr1O3fu6IZTzVu1anXx4kVnm6dlIYAODAyUe318fDZt2uT4qutZFEDfuHGjXr16BldeeOONN3TznLRu3dq4iZvNozJt2jQvLy+D+oEDB9p+KW8QQN+6datt27YGHYorLE7f9pRlAC0cPHhwy5YtukC8WrVqsiw5Obl9+/YG/YunXTzzzl6QypUryx/79Olj95ZdvXrVw8ND1vj7+6ekpNgte+WVV2SNeKLURvEuPP300wbHUKZMGdtPvGEGATQAAAAAAIBVzATQYWFhefLkkTWVK1eeOXPmyZMnY2JiTp8+PW3atFKlSsldr7/+enJysq7tvn378uXLJwty5crVvXv3ZcuWiQ5DQkKCgoJUoDZ8+HDVRBtAy89XixUrNmTIkMWLF//1119Tp07VxnADBgzQjaial03nbPO0zAbQkydPlrs8PT1Xr15t8vpLVgTQt2/frlq1qipo1KiRuHEbNmwIDg6ePn26NpiuXbu29gP2JUuWtG7dulWrVo8//ri6C63+STsPxrfffqu6Es/AypUrL168GB0dvX///v/+97/qyfniiy90R+gogE5NTdX+2kAc6vfff//HH3+sWbMmMDCwQIECcrufn9/169d1faoAWtwC9dn7Y489Vq5cOR8fH3Fesmz8+PFyl4eHR69evbZu3RoZGXnq1Kl58+bJK+Pt7X3ixAlnL4h4jGVBmTJl7N6yGTNmuGls377dtka8Weqj7/DwcLnx3LlzBQsWlBvFe9SpUydxqOvWrRNvU8+ePVWoXb9+fbvjwhgBNAAAAAAAgFUyDKBv375dvnx5WdCsWbO7d+/qCq5du6aCzp9++km7Kz4+Xu0qUqTI7t27dW1TU1N//vnn/v37ayfe1QbQQu/evXWf6N6/f//FF1+Ue/PmzaubqTmLzdMyFUDPnj1bzrwh/rtgwQLby2jMigC6R48ecpenp6e4JrbNp06dqpprfwGgtGvXTu41mAM6PDxcffs8cuRI24Jdu3aJiyyjXhXpSgZfQMskt3Llyhs3btTtOnjwoPqu+csvv9TtVQG0fPDq1aunZgsRD5v8BYn4r/okf8KECbbHHBoaavcD9gwvyJ49e9QlFcdpW9CoUSO39HRb1gwaNMi25pdffpF7xXunNoqDr1OnjtjYpEmTM2fO6Jr8+OOPaly7oTaMEUADAAAAAABYJcMAetKkSXJv8eLFHU2arHK3J554Qrt91qxZqvPg4GCTh6RNkMeNG2e3JiQkRNWsXLnShc3TnA+gly9fnitXLrl92rRpJk9TSxtAZ44ugD558qQMxIXx48c7Grdv376yJk+ePNeuXdPtNRNAqxmNmzZt6qhGrd3Xu3dv7XaDADolJUU8VAkJCcaH/eKLL+p2qQDaLX3CDdvfl6Slz2UhC8Qlsv31gwEzF0R+dC+MHTtWtys6Olp+2tyhQwdfX1+3f0bMSseOHWUPQ4YM0W6/ffu2+iDa1lNPPSVbffLJJ+bPCBIBNAAAAAAAgFUyDKArVKjgKFDTeuGFF2TZqVOn1MaaNWvKja+99pr5Q9ItQuioTEZ4bjZzO2SxeZqTAfT69etz584tNzrKuzPk8gB60KBBcnvhwoUdxbhp6VMSq9kebL8FzjBvvXDhgoq5d+zY4WiU2NhYOUeELmjOcBFCR5YtWyYb+vj46HZpA+i9e/fabX7gwAFVExkZaX5cMwH0xx9/LGtq166t2zVnzhy5a968eW3atJH/3r9/v7YmMTFRzTFisJKhrQ8//FC2MvhNABwhgAYAAAAAALCKcQB97tw5tffw4cMG/bz//vuybOHChXLLzZs31dS0s2bNMn9IJhPkatWqyZqPPvrIhc3TnAmgd+7cqWa4HjZsmPlz1NEG0I0aNWplTu3atVUrXQCt5lDu2rWr8dANGzaUlU2aNNHtyjBvVYlq0aJFjUdRq/NFRUWpjZkOoMWDqk5c942zCqDFeTlqHhcXp35nUKdOHfML95kJoLdv3y5rxMOvm6K6efPmYruXl1dsbKyaZ+Ozzz7T1gQHB6trYrtso4ExY8bIhgEBAeZbQSKABgAAAAAAsIpxAL1y5Uq1t0OHDm85VqVKFVk2ZcoU2XbTpk2qrZqH1wyTCbKax/mDDz5wYfM0cwF07969P/300/z588sf33//ffMnaMu1c0AnJiaq6D8oKMi4kyFDhsjKIkWK6HZlmLcOGDBAFvj5+Rk8G4LoXFYeOHBANc90AL1z50514rGxsdpdKoAWl9Sgh/fee0/14OXl1bFjx7Vr18bHxxuPayaATk1NlStnuqV/6ay237p1S6bezZs3T0v/9Yz88emnn9Y279evn2zbv39/44PRURfzueeec6oh0gigAQAAAAAArGMcQM+cOdPNSZMmTZJtFy9erDbGxMSYP6QcEUBrlS1bNi4uzvwJ2nJtAH3lyhW13e7yg1qTJ0+Wle7u7nKNPiXDvLVz587OPh7aaTFMBtCpqakHDx6cO3duYGDgO++88+abbwYEBKgOMxdAiwejQYMGumPLnz9/z5497U5EY/KCSH369JFlHTp0UBsXLFigu1Pyg2jh5MmTqkxNIb1lyxaDIe7fvy+Oc9q0aeI0u3bt2qJFi4oVK8qGBNCZQAANAAAAAABgFeMAesaMGXKXr6/vRBOCgoLUHAvaFQgz/LZUK0cE0CVKlChdurT68c0333RqwgQd1wbQZ86cUdtXrVpl3Im6xYJukckM89ZOnTqp0NPM4zFt2rSkpCTVPMMAOiwsrGfPno899pibY5kLoNPSc21x0bRzRistW7a0Oy+HyQB6w4YNsqxAgQKJiYlyY+vWrd3Sv7ZWv4yZPXu2LFOrRB48eFBuEaeckpJi27PYuGzZshYtWuTNm9fRBSGAzgQCaAAAAAAAAKsYB9BLly6Vu7y8vJwNWNVKcYJuMlxjOSKAlnNAz58/X20ZPXq0+XPUcW0ALa622q6m5HZk0qRJstLDw0N3izPMW/v27SsLnFpkUjEIoMWlbtasmToLd3f3qlWrtm3bdsiQIePGjVPThrhlIYBWdu7cOWjQoPLly2tjXHFI165d01WaDKCTkpL8/Pxk5YYNG8SWO3fu5MmTR/woTkqV3bhxQ64AWatWLblFzeNsd0aX3bt3a+Py3LlzBwQEdOnSZcSIERMmTJABtxsBdKYQQAMAAAAAAFjFOIDesWOH2nvu3Dmnet66datqq514IUM5KIBO08yh7OHhsXbtWvOnqeXaADo5OdnLy0tuV1/XOqLmcfb399ftyjBvHTt2rCwoU6aMyWPWchRAX79+vVy5cnKX+Id4RG/cuKEtyPoc0LZSU1M3bNignZfj448/1tWYDKCFd999V1YOHDhQ/LhkyRL54+zZs7Vlr7/+ult6vB4ZGSl+rFWrlixbt26drsPt27erhRNffvnlFStW6P6qgDmgs4IAGgAAAAAAwCrGAXR8fLyPj4/cO2fOHKd6jouLy5Url2w7depU8w1zVgCdnJwsY0ShUKFCp0+fNn+mimsDaOGll16S29u1a2fcSZ06dWRl69atdbsyzFu3bNmiDsDZ30+kOQ6g33//fbm9Vq1adu+gFQG0lJKS0rJlS9nD888/r9trPoBeu3atrKxUqZL4sWPHjuLfnp6e0dHR2jL19n333Xfi6XJ3dxf/Lly4sJq4Q0pNTVXn9eGHH9odkQA6KwigAQAAAAAArGIcQAtNmzaVe2vXru1s5yoGrVmzpvlWOSuAFqKjo9UEDtWqVbtz5475k5VcHkB//vnncnuePHlu3rzpqAcxlgw9henTp+v2Zpi3xsfHFypUSNYMHz7c5GErjgLoYsWKye2rV6+229C6AFpYvny57KFq1aq6XeYD6ISEhAIFCsjiCxcu5M+fX/yjSZMmurIrV654eHiIXY0bN164cKGs79Gjh67s6NGjcpe4WY7uJgF0VhBAAwAAAAAAWCXDADo4OFgVzJo1y6CrI0eO6CYR1k6RLP5t0FD7Y44LoNPSl49T68J17NjR0aCOuDyAjoqKUjM2DBgwwFEP8stct/Rvt22v1VtvvSX3GkzxPGLECFnj4+Nz+PBhR2UJCQknT57UbXQUQMuZkQVxgnZ7CwoKUifu8gD622+/lT1o52uWzFwQpXPnzrJ44MCBBq9PvXr15NXr3bu3LPv99991NeLFlLs8PDzs/nojOTm5bdu2soYAOhMIoAEAAAAAAKySYQAtNG/eXBZ4enpOnz49JSVFV7Bnzx45ea4u9UtMTHzmmWdUQLls2TJdw6tXr8oZDyZOnKg25sQAWli8eLHaqz0dM1weQAvDhw9Xe8eNG6e7a+LWaAedMmWKbf8ffvih3FuoUKGYmBi5MTo6+uDBg6pG/FiqVClZJq7b1q1bdZ2IccV9r1ixoru7u+6LZkcBtJoAum/fvrrexGF/9tlnbhqZCKCTk5N79OjRq1cv27Ux4+LinnrqKdmD7SfhZi6I8ttvv8liX19f+e7oZrKWVN6dL18+8d/8+fPrJncWzp8/r8536dKlur3Xrl1T04a4EUBnCgE0AAAAAACAVcwE0Ddu3KhYsaIqq1KlytChQ6dPny7aDh8+vHr16mrXk08+ee/ePW3bI0eOyPkHpHr16o0fP37+/PkzZsx477331K6AgACVkObQAFoQl0XuzZUr14YNGxwNbcuKADopKenVV1/V3hpxs3788Udx5cVwas4QoX379nb7V0vnCZUrV/7ss8/69evn5+dXpEgRbXS7Y8cO9fW3UL9+/VGjRs2cOXPq1Kl9+/YtU6aM2tW9e3dt/44C6EGDBsnt7u7uw4YNO3z48JUrVw4ePPjdd99VrVpVbK9Ro4aa4CITAfSUKVNkTcGCBUVZSEjIuXPndu/eLS6OOlpxvrZBsMkLIt29e1d7WRo3bmz3YCIjI9UsKEKnTp3slqm3rHDhwuK9O3PmTFRUVFhY2IgRI8QBiO0NGzaUBQTQmUAADQAAAAAAYBUzAbRw/fp1bZppV7Nmzex+47l//371kayjhtqZbXNuAJ2cnNyoUSNZULRo0fPnzzsaXceKADotfY7mHj16GFx5d3f3AQMGiMO227/2A3adb7/9Vlu5d+/esmXLGgzk5eUlzlH3FbajAFo8Rdp8XKdLly53795VeWsmAmjxQFauXNngaJ944omzZ89m5YJIas5o4aeffnJ0POpRFGz/SkAKDQ319va2O7TYPmHCBHFssoAAOhMIoAEAAAAAAKxiMoCWVq5c2ahRI10QVqJEie7du+/cudOg4Z07d7744osKFSpoG+bPn79Vq1bBwcG64pwbQKelT8hQu3Zt+U1r9erV79+/7+gAtCwKoKXQ0ND27durT4alIkWKdOnS5cCBA8ZDXL58Wa1CKVWpUsXuWOJMv/nmG3HK2u953dKX8hNnd+HCBdsmjgJoOe7bb7+tJoN2S5/CQjx769evlwUzZszw8fFxy+wc0ImJiaKHgIAAuQagUrZs2TFjxhgsI2n+ggiLFi2SNeKJEg+Goz5nzZolL1qePHkMht61a1fdunW1Q4t72q1bt1OnTskC8RqK0yGAzgQCaAAAAAAAgIfI3bt3jx07FhISsnfv3osXLzrVVtTv3LkzNDT09OnTiYmJFh0hbCUlJYlrHpru7Nmzjr56tisqKmrjxo2bNm0yE45HR0cfOHBg69atBw8etJ2YwilxcXE7duxYt25deHi49ht5FxJHu2fPHjGEeJ7Nf7Hu1AVxrcuXL2/evFmMfuTIEdtJQpA5BNAAAAAAAAAAAEsQQAMAAAAAAAAALEEADQAAAAAAAACwBAE0AAAAAAAAAMASBNAAAAAAAAAAAEsQQAMAAAAAAAAALEEADQAAAAAAAACwBAE0AAAAAAAAAMASBNAAAAAAAAAAAEsQQAMAAAAAAAAALEEADQAAAAAAAACwBAE0AAAAAAAAAMASBNAAAAAAAAAAAEsQQAMAAAAAAAAALEEADQAAAAAAAACwBAE0AAAAAAAAAMASBNAAAAAAAAAAAEsQQAMAAAAAAAAALEEADQAAAAAAAACwBAE0AAAAAAAAAMASBNAAAAAAAAAAAEsQQAMAAAAAgBwvOTl527Zt06dPHzly5PDhw7/55ptVq1bFxcUZt0pJSVmWbt26dbZ77969K/du3rzZzDHs3LlT1sfGxmo737p1q7Ons3fv3uXLl4u2ulM4fPjwsn8SZX/++eeuXbvu3LnjqDfV6sKFC8bjnjx5Ulbu27fP2WN2aiBxtLJyy5YtGXZ7/Pjx2bNnjx07dtiwYV9//fUvv/xy6dIlu5XiMVjmpN27d8u2V65cMVMvrrYazvj5MUP1kKF79+5FRkYuS7/j4h8m+4+JiVmxYoVodezYMbll06ZNZobT3kFxW8WgBw8eNDOi7F/d1qzcEUW8iWvWrBEPwNChQ8V/lyxZcuPGDZNXwNaePXsmTZokuho9evT69evFLch0V9KJEyfE/3kCAwNHjBjx3Xffif7t9pm5l1cri69nNiKABgAAAAAAOdiNGzcGDx7s5+fnZiN37txvvvnm/v37HbW9f/++rHzyySftFjRr1kwWzJo1y/gwVq5cKStffPHF1NRUbeeCUwHlsWPHPD09ZcPjx49rd33yySe2pynlypWrXr16S5cute1Qtfrll1+Mh27cuLGsrFSpkjwLp5gf6PTp07LylVdecVSTmJg4bdq0ihUr2j3fmjVrrlixQtfk9u3bjq6PI126dJFt//zzTzP14njUcBk+PxnSPiTGIiMjr1y54uXlJf5dqlQpcXHM9F+3bl3ZPDQ0VG4Rz6eZ4bR3UN5WMbTqxIDsX93WrNwR6dtvv7V9u8UL0rNnz6ioKJPXWYqIiBDviK6rp556Kjw83Kl+lLNnzzZp0sT2FMTrs3DhQl1x5l5erSy+ntmIABoAAAAAAORUq1atKliwoC7K8fb21m5xd3cfMGBAcnKybfMMA8QzZ874+PiIAj8/v5iYGEeHce/evbJly8rRVZilzRarVatm9wDsatGihWroKIAW55jv/3l4eGjPt3Xr1vHx8XZbGefCERER4lqpfjZu3GjygJ0dKM1EAC1OXNwUXU6XJ08e3ZYGDRpoP4Z9tANoUd+hQwf547JlyzLsfP/+/bL42WefVRszHUC7pQff165dMx7UtQF079691fbChQuL61y0aFG1pXjx4uKhNXmpxZGXLl1aNhSPzaBBg8TFzJ07t/ixUKFCp06dMtmPcuTIEXFIskPxDpYvX148G/I3BJK4btr6zL28StZfz2xEAA0AAAAAAHKkH374QcU3NWrUmDNnTmRkpPzj95s3b65du7ZLly6qoEWLFrYRsJkAceTIkbLmww8/zLCmX79+tp1LP/74o5mT2rx5s7aVowD6119/VRtTU1PPnDkzefJkFYf16NHDbivjXHjEiBFu6Rl6sWLFxD86duxo5oAzMVBaRgF0WFhYoUKFZEGJEiW+/vrro0ePym9+xVUVe4cNG+br6ysLKlasqL6EFZfibxs7d+6UlfXq1bPdKx4V2VYF0D179rzvWEJCgjpOFwbQFSpUMBhUkPWbNm2S9Y0aNcqw8z59+shi8aaojSqAFs+MwXDaSSS0n+6+/vrrxnNW6ALorNyRxYsXq1ssXmf1ze/evXvbtWsnL1pSUpLJS92/f3+39F9HaT+cP3DgQIECBcR20aHJfiTxP5Onn35a/Z/h+vXrcvvt27enTp3q7+8vts+ePVvbJHMvr5L11zMbEUADAAAAAICcJyQkRM5T4eHhERQU5OgP0sPCwooXLy6TnaFDh+r2mgkQ4+PjK1WqJKMfu9Pgnj9/Xn6Z6+/vr7KzNJsAWhxGhnNSi7OoWbOmswG0curUKZnburu7aw/VTC6clJQkU7P69eu/++67bukTmGT4uauOSwJoMWjJkiXl3s6dO9+9e9duD3///Xft2rVlWZ06dQympFBjvfbaawaHpALoXr16GR+84sIAWvthtTH5Ybi4xWfPnjUoE9dNRqu+vr7aB08F0OYnktbNHfHZZ58ZFOsCaLtM3pGAgABRky9fPlFvu3fLli0mp6WWSpQoIXpr27atbvv48ePFdh8fH/N/oyCsXbtWnsIHH3xguzc2NnbBggW6pD5zL6/kktczGxFAAwAAAACAHCYpKUlNDTx16lTj4uPHj+fLl08W7927V7vLZICoosn69evb7m3btq3cu2DBArudt27dWv7jv//9r/GhLly4UFY2bdo0EwG0MHr0aFkwatQo21YGufBvv/0ma2bMmLFx40b576+//tr4gHVcEkB3795d7urQoYPxRLd3796tVq2aLJ48eXKGYz0aAXRQUJBsMnz4cIOy2bNn201IMx1A586dW2a47u7uf/zxh6NiVwXQ4srIGSfeeOMNk8dpIDExUY44duxY3a74+Pj169f//fffTnUoLr7scM+ePSabZO7llVzyemYjAmgAAAAAAJDDzJ07V0YwDRs2NFM/ZcoUlQVrt5sPEOWf/NuGRyoMatCgga6J6vyLL76QzX18fC5cuOBoiPj4+HLlyrmlTxg9b968zAXQ27dvlwVvv/22bSuDXFiupZY3b95bt26lpqaWL1/ezfm1zrIeQJ89ezZXrlxie5EiRWJjYzMcUU1z7O/vr+apcDTWoxFAx8TEyHnJixcvbvDdtwqadYtwZjqA9vDwUH92IO7O+fPnDcbNegB97do1WeNoSgpnyT9TGDJkiEt669u3rzw885NQZ+7llVzyemYjAmgAAAAAAJDDNGjQQCY1wcHBZurv3r0rp1jNlSuXdi1B8wFiZGSknHS4VKlSd+7ckRuTkpLkPLBeXl7Hjh3TNVGdjxw58syZM3K5M9toSZk4caKsX7t27S+//JK5APrgwYOyoFWrVratHOXCERERcrLsbt26yS3qY0yn1jrLegA9atQouX3EiBEmB23cuLFssnr1auOxHo0AWujRo4ds5WgpwkOHDsmCl156SbcrK1NwiH9PmDBB/jsgIEA7Hbau/6wH0MnJyfKVKV68uMH6n+Y1bNhQ9FauXDm7h+0s9YKMGzfOZJPMvbxprns9sxEBNAAAAAAAyEnu3bvn7e3t5uaWP39+89O2duzY0TazcypAVAGxmklDfVhtdzIEbQAtfhw4cKBb+vQFYWFhtsXR0dEyIpffdGc6gFZ/qq+deCHDXFiubyZs2bJFbrl48aLMvJxa6yzrAXS9evXk9t27d5scdPr06bKJo1UiH70AWi3i52gpwn79+smCuXPn6nZlMYAW1JQyffr0sS124RzQzZs3l2XPPPNMaGioyaN1ZPny5bK3YcOGZbErQTyfsjfxmnz++ecZTu+eltmXN811r2c2IoAGAAAAAAA5SXh4uIxjbGe9MPDNN9/IVoGBgWqjUwFiUlKSnHHY29v77NmzN27ckIuGlS1b1u5CeboAWkXMderUsS3++OOPZTy9b9++tCwE0CqzW7x4sW0ru7mwOC85t6/uL/rlX/07tdZZ1gNouW6eGFQclclB1SwcdevWNR7rkQmgheeff97NwVKE9+7dk0+meN5spyXJegB98+ZNNQO7bt7zNJcG0OJNl5ONSC+99NIPP/xw9epVk4dtSz7Sgugn050ob731ljo28dz27dt369atuoUHtTL38rrw9cxGBNAAAAAAACAnWbdunYxpOnXqZL7Vr7/+Klu9//77aqOzAWJISIhcGK1Xr16ff/65bLtq1Sq7xboAOk2zfNzSpUu1lefOnZOzDXTu3FluyUQAnZKSor6ULFu2bHx8vG0ru7nwihUr5F7dZALiIOV282udqYHKlCnznKGqVavaBtAJCQlyo7+/v8kRhb///lu2qly5st0CZwPovHnzlrTnmWee0TVxYQCdK1cuu4MKJ06csG34ww8/yIa2X9+rGdIHDhxo21AF0OIi2x3u559/1jXRBdBp6aG/jIbz5ct35MgR2/5dEkALmzZtkhOjK56enq1atVq/fr1xQ1uHDx+uX7++7ES8xXPmzHG2B5179+598MEH8n8Iinj1Ro8eHR0dbVufuZfXha9nNiKABgAAAAAAOYn6Q3XzX6oKv//+u2ylQt60TAWIcvpdb2/vYsWKiX+0aNHCUaVtAJ2QkCA/HS1fvrw2Y5KfUoo+1YJmGQbQgYGB6//fihUrxowZoyJdLy8v3cywxgF006ZNZQAaFRWl3S6O1s/Pz82Ztc7UQOZpk8ro6Gi50anPgePi4mSrxx9/3G6BswG0I+Jq6Jq4MIA2cPjwYduGt2/fzp8/v5u9pQjr1KkjG9pNrlUA7cjUqVN1TWwDaGHWrFnq3LUTULg2gBbu3LkzceJE9Xgr7dq1M/819OTJk+XiluLw/P393dKnzpg/f76uTJyLKNu5c6fJbtPSp0N5++23tV9qC+J/DrYpc+ZeXhe+ntmIABoAAAAAAOQkmzdvVgmU+Vbz5s2Trfr37682ZiJAvHbtmpxJQ8iTJ8+5c+ccVdoG0GmaiWgsy5yaAAAQCElEQVQnTJggt+zatUt+RDl48GBVlmEA7UjJkiU3bNigOxKDAPr8+fNyMlm7SfqAAQNkQ5NrnamBxLn8z9DMmTNlpTapTElJkQdjG/UauHDhguzK9gtlydkAun79+j/bYxspujCAfuyxx+wOKsTGxtpt+5///Ee21U5rfvToUbnR0QQ1KoAOCgqyO5zukUtzEEAL77zzjtzeoUMHXf8uDKCV8PDwzz77rEyZMuppf/bZZ7W/yHFEzd4+YsQI8YwdO3asePHibump7qJFi1TZ2bNnZZnBS+3IrVu3RFetWrWSMbe0cOFCbU0mXl7Xvp7ZiAAaAAAAAADkJMePH5exS40aNcy3GjVqlGw1duxYtTFzAeKXX34pW9md4sC2c20ALdStW1dsLFiw4PXr18WPclqAwoULx8TEqBqnAmhvb+9SpUq1atXqp59+sp3zN80wgA4MDJS7Vq5cadvw0KFDcq/Jtc6yPge0TAbd3d1v3bplZkRh69atsitHK/I9knNACwcPHrQ98Y8++khuXLJkid1WWZ8DWrl3795zzz0nd02ZMkXbvxUBtJScnDx//nzx+sgevvvuO+P6/fv3y1C4R48eauOxY8cee+wxt/QMWl0oOUuPn59fVj4ojoiIePPNN+WxiSG0U5ln4uV17euZjQigAQAAAABATpKamlq0aFEZHmn/9t/Ya6+9JsOarVu3qo2ZCxDV9LtjxowxKHMUQIeFhclPngcOHLhmzRpZM3HiRG1NhgH0woULk9IlJydneMCOcmHR/PHHH5e7Chcu7GeP3GtyrbOsB9Bt2rSR2//4448Mh5PEXZBNRo0aZTzWIxZAC7Vr13bTLEUoeitSpIibvXk5FBcG0Gnp11ZmwV5eXqGhoWnWB9DS6tWrZQ/Nmzc3rpRz5oj/V+jO9+jRozKD9vT0/O2338SWN954Q/z41ltvZe6QFPFKBgQEyMPbvXu32u7sy+vy1zMbEUADAAAAAIAcplOnTjJ5mT59upn68+fPy68gCxQooA3msiWAVsfv6+v70ksvudksO5aWqUUIDTjKhVeuXOlmmpm1zrIeQM+YMUNuN/lRZ0pKyhNPPCGbhIWFGY/16AXQamIZuRShemxGjBjhqIlrA+g0zSp5pUqVunbtmnykrQ6ghbx584oeatWqZVwmZ10XD4ntriNHjsiZ3L28vCZPnix/LRQcHJzpQ1LEyyJPUPt7FGdfXpe/ntmIABoAAAAAAOQwoaGhMnYpU6aMmbka5FeQwrBhw7TbsyuAjoiI8Pb2VuHRggULdAUPJoBu1qyZ3L5u3brDDuzbt08mfWbWOst6AH379m35XWeuXLn27t2b4an9/PPPsh+DIPIRDqDVJ8/+/v7JycmvvvqqW/ryeufPn3fUxOUBtDB48GBZ8Prrr8sZZh5YAN24cWPjMjmpywsvvGB3r3jCZQYt1alTJ9PHo6UCaPlVuOTsy+vy1zMbEUADAAAAAICcp3nz5jKdad26taPZBqSffvpJVhYsWPDq1avaXdkVQAvDhg2Te6tXr26bHD2AAPrChQtyfbO6desaN+/evbtsnuFaZ1kPoIUJEybIXZUqVbp8+bJBJ+Hh4b6+vrL4r7/+ynCsRy+AFj7++GP1SMgbajwrhRUBdFJSUr169WSNp6enSwJo8VLs3r3bUagaFhYme/j000+ND75GjRqizMfH5+bNm3YLDh8+rJ6iqVOnGvemXLx4MSoqytHepk2buqXP73znzh210amX14rXMxsRQAMAAAAAgJznypUraoLUV1999eTJk7Y1t2/fVqGPu7v76tWrdQXZGEDfunWrTp06ZcuW3bVrl+3eBxBAf/rpp3LjnDlzjJurVf4ynBbDJQF0SkpKo0aN5F5xfdavX2/bXNTMnTs3f/78smzQoEFmxnokA2jx5Mu5IypVqiS7+t///mdQb0UALURFRclvjR3dVi0zdyQoKMgtfX1F25w3Li6uZs2abunfeh87dsz44NXqo127drXdm5iYOGTIEHXY3t7e69atM+4wLf1/LCVLlvT19bX77ixatEj29vbbb2u3O/XyWvF6ZiMCaAAAAAAAkCMdOHCgVKlSMnzx9PRs3rz55MmTlyxZsmrVqh9//PGdd95Ri3SJvTNmzLDtQcV/xYsXn+qYKNO2ckkAbczqADo5OblkyZJu6fNQaz/SdETOs5zhWmcuCaCFmJiY+vXrq1gwICBAXMMFCxb8/vvvc+fOHTx4sJr3WRA3OikpycxYJgPoBg0a/OqYNt7N3POjpe3BYFDh7t27jjpp2LChuhplypRJSUkxOE0VQE+bNs1guIiICNXETAAtbNq0Sc607pIAWh2neET79+8vLvv+/fvDwsKmTJlSvnx5ueujjz4yPiTh5s2b8lEX2rRpc+jQIbn0X1RUlPi/ROXKleX/H8Q5Fi5c2C39W+kNGzYY9/nHH3/I0F8Qxzl9+vRt27aJnsVBduvWTe4qVKiQXBlSMf/yWvR6ZiMCaAAAAAAAkFNdvny5VatWboaefPJJR3+cruI/Y9evX9e2egQC6FWrVskt7733npkevvrqK1lvvNaZqwLotPRPU4cOHaqdKdtW4cKFzcyZ4GwAbax8+fKqSeaeHy2TPQgXLlxw1MnSpUtVmfEzmaYJdo3NmzdPNTEZQAtjx46VlVkPoGNjY1u2bGlwhF26dDGee0c5dOhQiRIlVMPc6dSPlStX3rx5syjbu3dvoUKFxJa8efPKLQbENZezb9tVtGjRkJAQXRPzL69Fr2c2IoAGAAAAAAA5W2ho6Hvvvadm5JDy5s3bsmXL+fPnyw8e7frXBtByBm0/P78jR46Y6eHatWvlypVzy2itMxcG0NKFCxeGDx9erVo17e3w8PCoU6fO+PHjHc3q62gslwTQ2rkyHmQAbTBjRmJior+/v1v6l7zGs2anmQ6gtXfQfAAtno2uXbuKG+SqRQiDg4PbtGkj19mTcuXKVa9evZUrV2Z4MFo3btwYMGCA/MZZEtdKjD5r1izt5/N79+6Vn1fny5fPNkHWiYmJ+fzzz6tWraq9buJGDBw48O+//7atN//yWvR6ZiMCaAAAAAAA8IiIjo4+duzYgQMHoqKijKdlQM5y+/bt06dP79u37/z58wYzWuCRlJCQEBERsXv37iNHjsTFxWW6n5SUlJMnT+7atevMmTP37t1z1eHduHHj8OHDe/bsEQ+nq/p8xB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IE0AAAAAAAAAAASxBAAwAAAAAAAAAsQQANAAAAAAAAALAEATQAAAAAAAAAwBL/B09U5eiFzZ5pAAAAAElFTkSuQmC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5" y="168275"/>
            <a:ext cx="47625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87" y="159511"/>
            <a:ext cx="223224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75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19256" cy="1008112"/>
          </a:xfrm>
        </p:spPr>
        <p:txBody>
          <a:bodyPr>
            <a:normAutofit/>
          </a:bodyPr>
          <a:lstStyle/>
          <a:p>
            <a:r>
              <a:rPr lang="pl-PL" dirty="0" smtClean="0"/>
              <a:t>Trening w </a:t>
            </a:r>
            <a:r>
              <a:rPr lang="pl-PL" dirty="0" err="1" smtClean="0"/>
              <a:t>Balkan</a:t>
            </a:r>
            <a:r>
              <a:rPr lang="pl-PL" dirty="0" smtClean="0"/>
              <a:t> Hotel- grupa II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3187875" cy="3816424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71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53" y="2348880"/>
            <a:ext cx="3253656" cy="244024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1902" y="2656922"/>
            <a:ext cx="2464331" cy="184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0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19256" cy="1008112"/>
          </a:xfrm>
        </p:spPr>
        <p:txBody>
          <a:bodyPr>
            <a:normAutofit/>
          </a:bodyPr>
          <a:lstStyle/>
          <a:p>
            <a:r>
              <a:rPr lang="pl-PL" dirty="0" smtClean="0"/>
              <a:t>Job </a:t>
            </a:r>
            <a:r>
              <a:rPr lang="pl-PL" dirty="0" err="1" smtClean="0"/>
              <a:t>shadowing</a:t>
            </a:r>
            <a:r>
              <a:rPr lang="pl-PL" dirty="0" smtClean="0"/>
              <a:t>-grupa 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420888"/>
            <a:ext cx="8147248" cy="3705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dirty="0"/>
              <a:t>2nd Vocational High School (EPAL) of </a:t>
            </a:r>
            <a:r>
              <a:rPr lang="en-US" sz="1100" dirty="0" err="1"/>
              <a:t>Katerini</a:t>
            </a:r>
            <a:r>
              <a:rPr lang="en-US" sz="1100" dirty="0"/>
              <a:t> </a:t>
            </a:r>
            <a:r>
              <a:rPr lang="pl-PL" sz="1100" dirty="0"/>
              <a:t>- publiczne liceum zawodowe w </a:t>
            </a:r>
            <a:r>
              <a:rPr lang="pl-PL" sz="1100" dirty="0" err="1"/>
              <a:t>Katerini</a:t>
            </a:r>
            <a:r>
              <a:rPr lang="pl-PL" sz="1100" dirty="0"/>
              <a:t>, położone w regionie </a:t>
            </a:r>
            <a:r>
              <a:rPr lang="pl-PL" sz="1100" dirty="0" err="1"/>
              <a:t>Pieria</a:t>
            </a:r>
            <a:r>
              <a:rPr lang="pl-PL" sz="1100" dirty="0"/>
              <a:t> w północnej Grecji. Placówka dysponuje nowoczesnymi pracowniami i aktywnie uczestniczy w międzynarodowych programach edukacyjnych, m.in. Erasmus+, wspierając rozwój zawodowy i praktyczne umiejętności uczniów.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71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15" y="3145363"/>
            <a:ext cx="1635608" cy="354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8" y="3129846"/>
            <a:ext cx="3987800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186971"/>
            <a:ext cx="1617466" cy="350100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229200"/>
            <a:ext cx="2686314" cy="151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2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19256" cy="1008112"/>
          </a:xfrm>
        </p:spPr>
        <p:txBody>
          <a:bodyPr>
            <a:normAutofit/>
          </a:bodyPr>
          <a:lstStyle/>
          <a:p>
            <a:r>
              <a:rPr lang="pl-PL" dirty="0" smtClean="0"/>
              <a:t>Job </a:t>
            </a:r>
            <a:r>
              <a:rPr lang="pl-PL" dirty="0" err="1" smtClean="0"/>
              <a:t>shadowing</a:t>
            </a:r>
            <a:r>
              <a:rPr lang="pl-PL" dirty="0" smtClean="0"/>
              <a:t>-grupa 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420888"/>
            <a:ext cx="8147248" cy="3705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dirty="0"/>
              <a:t>2nd Vocational High School (EPAL) of </a:t>
            </a:r>
            <a:r>
              <a:rPr lang="en-US" sz="1100" dirty="0" err="1"/>
              <a:t>Katerini</a:t>
            </a:r>
            <a:r>
              <a:rPr lang="en-US" sz="1100" dirty="0"/>
              <a:t> </a:t>
            </a:r>
            <a:r>
              <a:rPr lang="pl-PL" sz="1100" dirty="0"/>
              <a:t>- publiczne liceum zawodowe w </a:t>
            </a:r>
            <a:r>
              <a:rPr lang="pl-PL" sz="1100" dirty="0" err="1"/>
              <a:t>Katerini</a:t>
            </a:r>
            <a:r>
              <a:rPr lang="pl-PL" sz="1100" dirty="0"/>
              <a:t>, położone w regionie </a:t>
            </a:r>
            <a:r>
              <a:rPr lang="pl-PL" sz="1100" dirty="0" err="1"/>
              <a:t>Pieria</a:t>
            </a:r>
            <a:r>
              <a:rPr lang="pl-PL" sz="1100" dirty="0"/>
              <a:t> w północnej Grecji. Placówka dysponuje nowoczesnymi pracowniami i aktywnie uczestniczy w międzynarodowych programach edukacyjnych, m.in. Erasmus+, wspierając rozwój zawodowy i praktyczne umiejętności uczniów.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71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40968"/>
            <a:ext cx="3491880" cy="261891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9579" y="3291661"/>
            <a:ext cx="2357669" cy="176825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17703"/>
            <a:ext cx="2669752" cy="355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59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19256" cy="1008112"/>
          </a:xfrm>
        </p:spPr>
        <p:txBody>
          <a:bodyPr>
            <a:normAutofit/>
          </a:bodyPr>
          <a:lstStyle/>
          <a:p>
            <a:r>
              <a:rPr lang="pl-PL" dirty="0" smtClean="0"/>
              <a:t>Job </a:t>
            </a:r>
            <a:r>
              <a:rPr lang="pl-PL" dirty="0" err="1" smtClean="0"/>
              <a:t>shadowing</a:t>
            </a:r>
            <a:r>
              <a:rPr lang="pl-PL" dirty="0" smtClean="0"/>
              <a:t>-grupa II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420888"/>
            <a:ext cx="8147248" cy="3705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100" dirty="0" smtClean="0"/>
              <a:t>2</a:t>
            </a:r>
            <a:r>
              <a:rPr lang="en-US" sz="1100" dirty="0" err="1" smtClean="0"/>
              <a:t>nd</a:t>
            </a:r>
            <a:r>
              <a:rPr lang="en-US" sz="1100" dirty="0" smtClean="0"/>
              <a:t> </a:t>
            </a:r>
            <a:r>
              <a:rPr lang="en-US" sz="1100" dirty="0"/>
              <a:t>Vocational High School (EPAL) of </a:t>
            </a:r>
            <a:r>
              <a:rPr lang="en-US" sz="1100" dirty="0" err="1"/>
              <a:t>Katerini</a:t>
            </a:r>
            <a:r>
              <a:rPr lang="pl-PL" sz="1100" dirty="0"/>
              <a:t> -Szkoła kształci około 600 uczniów w wieku 16–19 lat w takich dziedzinach jak informatyka, ekonomia i zarządzanie, </a:t>
            </a:r>
            <a:r>
              <a:rPr lang="pl-PL" sz="1100" dirty="0" smtClean="0"/>
              <a:t>rolnictwo</a:t>
            </a:r>
            <a:r>
              <a:rPr lang="pl-PL" sz="1100" dirty="0"/>
              <a:t>, technologia żywności oraz nauki o zdrowiu</a:t>
            </a:r>
            <a:r>
              <a:rPr lang="pl-PL" sz="1100" dirty="0" smtClean="0"/>
              <a:t>.</a:t>
            </a:r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71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070" y="3400434"/>
            <a:ext cx="3803915" cy="285293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924944"/>
            <a:ext cx="2976331" cy="223224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422" y="4558916"/>
            <a:ext cx="2939819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6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19256" cy="1008112"/>
          </a:xfrm>
        </p:spPr>
        <p:txBody>
          <a:bodyPr>
            <a:normAutofit/>
          </a:bodyPr>
          <a:lstStyle/>
          <a:p>
            <a:r>
              <a:rPr lang="pl-PL" dirty="0" smtClean="0"/>
              <a:t>Job </a:t>
            </a:r>
            <a:r>
              <a:rPr lang="pl-PL" dirty="0" err="1" smtClean="0"/>
              <a:t>shadowing</a:t>
            </a:r>
            <a:r>
              <a:rPr lang="pl-PL" dirty="0" smtClean="0"/>
              <a:t>-grupa II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420888"/>
            <a:ext cx="8147248" cy="3705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200" dirty="0"/>
              <a:t>American Farm School w Salonikach to jedna z najstarszych i najbardziej znanych szkół rolniczych w Grecji, założona w 1904 roku. Placówka kształci młodzież i studentów w zakresie nowoczesnego rolnictwa, produkcji żywności oraz ochrony środowiska. Szkoła łączy naukę teoretyczną z praktycznym doświadczeniem zdobywanym w gospodarstwach i laboratoriach.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71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1" y="3356992"/>
            <a:ext cx="2075723" cy="155679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9800" y="3510010"/>
            <a:ext cx="2952329" cy="221424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88" y="3933056"/>
            <a:ext cx="1996828" cy="273788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0947" y="3504776"/>
            <a:ext cx="2680355" cy="20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2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4000" b="1" dirty="0" err="1" smtClean="0"/>
              <a:t>Edessa</a:t>
            </a:r>
            <a:r>
              <a:rPr lang="pl-PL" sz="4000" b="1" dirty="0" smtClean="0"/>
              <a:t> </a:t>
            </a:r>
          </a:p>
          <a:p>
            <a:pPr marL="0" indent="0">
              <a:buNone/>
            </a:pPr>
            <a:r>
              <a:rPr lang="pl-PL" dirty="0" smtClean="0"/>
              <a:t>Wodospad </a:t>
            </a:r>
            <a:r>
              <a:rPr lang="pl-PL" dirty="0"/>
              <a:t>w </a:t>
            </a:r>
            <a:r>
              <a:rPr lang="pl-PL" dirty="0" err="1"/>
              <a:t>Edessa</a:t>
            </a:r>
            <a:r>
              <a:rPr lang="pl-PL" dirty="0"/>
              <a:t> jest jedną z najbardziej znanych atrakcji przyrodniczych Grecji. Największy z nich, </a:t>
            </a:r>
            <a:r>
              <a:rPr lang="pl-PL" dirty="0" err="1"/>
              <a:t>Karanos</a:t>
            </a:r>
            <a:r>
              <a:rPr lang="pl-PL" dirty="0"/>
              <a:t>, ma około 70 metrów wysokości i należy do najwyższych wodospadów w kraju. Znajduje się w samym centrum miasta, w malowniczym Parku Wodospadów, otoczonym bujną zielenią. Wyjątkową atrakcją jest możliwość przejścia ścieżką za kurtyną spadającej wody i podziwiania wodospadu z niecodziennej </a:t>
            </a:r>
            <a:r>
              <a:rPr lang="pl-PL" dirty="0" smtClean="0"/>
              <a:t>perspektywy.</a:t>
            </a:r>
          </a:p>
          <a:p>
            <a:pPr marL="0" indent="0">
              <a:buNone/>
            </a:pPr>
            <a:r>
              <a:rPr lang="pl-PL" dirty="0"/>
              <a:t>Wodospady </a:t>
            </a:r>
            <a:r>
              <a:rPr lang="pl-PL" dirty="0" err="1"/>
              <a:t>Edessy</a:t>
            </a:r>
            <a:r>
              <a:rPr lang="pl-PL" dirty="0"/>
              <a:t> powstały w wyniku zmian geologicznych, które nastąpiły po silnym trzęsieniu ziemi w XIV wieku.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0648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7693" y="1762581"/>
            <a:ext cx="2389087" cy="17918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3164" y="1791167"/>
            <a:ext cx="3023940" cy="226795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3323" y="4300535"/>
            <a:ext cx="2363755" cy="177281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4858" y="4694889"/>
            <a:ext cx="2171733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5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2530624" cy="452596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sz="4600" b="1" dirty="0" err="1" smtClean="0"/>
              <a:t>Pozar</a:t>
            </a:r>
            <a:endParaRPr lang="pl-PL" sz="4600" b="1" dirty="0" smtClean="0"/>
          </a:p>
          <a:p>
            <a:pPr marL="0" indent="0">
              <a:buNone/>
            </a:pPr>
            <a:r>
              <a:rPr lang="pl-PL" dirty="0"/>
              <a:t>Termy </a:t>
            </a:r>
            <a:r>
              <a:rPr lang="pl-PL" dirty="0" err="1"/>
              <a:t>Pozar</a:t>
            </a:r>
            <a:r>
              <a:rPr lang="pl-PL" dirty="0"/>
              <a:t> (</a:t>
            </a:r>
            <a:r>
              <a:rPr lang="pl-PL" dirty="0" err="1"/>
              <a:t>Loutra</a:t>
            </a:r>
            <a:r>
              <a:rPr lang="pl-PL" dirty="0"/>
              <a:t> </a:t>
            </a:r>
            <a:r>
              <a:rPr lang="pl-PL" dirty="0" err="1"/>
              <a:t>Pozar</a:t>
            </a:r>
            <a:r>
              <a:rPr lang="pl-PL" dirty="0"/>
              <a:t>) to popularny kompleks gorących źródeł położony u podnóża gór </a:t>
            </a:r>
            <a:r>
              <a:rPr lang="pl-PL" dirty="0" err="1"/>
              <a:t>Voras</a:t>
            </a:r>
            <a:r>
              <a:rPr lang="pl-PL" dirty="0"/>
              <a:t> w północnej Grecji. Wody termalne o temperaturze około 37°C są bogate w minerały i słyną z właściwości relaksacyjnych. Otoczone malowniczymi skałami, wodospadami i bujną przyrodą termy przyciągają turystów przez cały rok, oferując wyjątkowe połączenie wypoczynku i kontaktu z naturą.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0648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29527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063" y="3615487"/>
            <a:ext cx="2857551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8392" y="2029889"/>
            <a:ext cx="2478976" cy="18592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347227"/>
            <a:ext cx="1859232" cy="239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0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267464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4000" b="1" dirty="0" smtClean="0"/>
              <a:t>Olimp</a:t>
            </a:r>
          </a:p>
          <a:p>
            <a:pPr marL="0" indent="0">
              <a:buNone/>
            </a:pPr>
            <a:r>
              <a:rPr lang="pl-PL" dirty="0"/>
              <a:t>Góry Olimp są najwyższym pasmem górskim w Grecji, a ich najwyższy szczyt – </a:t>
            </a:r>
            <a:r>
              <a:rPr lang="pl-PL" dirty="0" err="1"/>
              <a:t>Mytikas</a:t>
            </a:r>
            <a:r>
              <a:rPr lang="pl-PL" dirty="0"/>
              <a:t> – wznosi się na wysokość 2918 m n.p.m. Według mitologii greckiej właśnie tutaj znajdowała się siedziba bogów olimpijskich, na czele z Zeusem. Przez wieki szczyty Olimpu były często spowite chmurami, co wzmacniało przekonanie starożytnych Greków, że mieszkają tam bogowie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0648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5916" y="1592796"/>
            <a:ext cx="2088232" cy="18722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092" y="1951791"/>
            <a:ext cx="3224985" cy="241873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20" y="4149079"/>
            <a:ext cx="2987824" cy="2240868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86" y="3871918"/>
            <a:ext cx="2094368" cy="279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65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2997969" cy="36004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200" b="1" dirty="0" smtClean="0"/>
              <a:t>Saloniki</a:t>
            </a:r>
          </a:p>
          <a:p>
            <a:r>
              <a:rPr lang="pl-PL" sz="1500" dirty="0"/>
              <a:t>Saloniki to drugie co do wielkości miasto Grecji, położone nad Morzem Egejskim. Jest ważnym ośrodkiem kulturalnym, historycznym i akademickim kraju. Miasto słynie z zabytków z czasów bizantyjskich, tętniącej życiem promenady oraz bogatej kuchni greckiej. W Salonikach znajdują się liczne muzea, kościoły i zabytki wpisane na listę UNESCO</a:t>
            </a:r>
            <a:r>
              <a:rPr lang="pl-PL" sz="1500" dirty="0" smtClean="0"/>
              <a:t>.</a:t>
            </a:r>
          </a:p>
          <a:p>
            <a:r>
              <a:rPr lang="pl-PL" sz="1500" dirty="0"/>
              <a:t>Saloniki zostały założone w 315 roku p.n.e. przez króla Macedonii </a:t>
            </a:r>
            <a:r>
              <a:rPr lang="pl-PL" sz="1500" dirty="0" err="1"/>
              <a:t>Kassander</a:t>
            </a:r>
            <a:r>
              <a:rPr lang="pl-PL" sz="1500" dirty="0"/>
              <a:t>. Nazwa miasta pochodzi od jego żony Tesaloniki, przyrodniej siostry Aleksandra Wielkiego.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6632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1087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3981" y="1868827"/>
            <a:ext cx="2496278" cy="1872208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242" y="4581128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17032"/>
            <a:ext cx="2057197" cy="27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516" y="1556792"/>
            <a:ext cx="1884363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18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smtClean="0"/>
              <a:t>Meteory </a:t>
            </a:r>
            <a:endParaRPr lang="pl-PL" sz="24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1600" dirty="0" smtClean="0"/>
              <a:t>to niezwykły kompleks skalnych formacji i klasztorów w środkowej Grecji, wpisany na listę UNESCO w 1988 roku. Na wysokich, pionowych skałach mnisi budowali od XIV wieku klasztory, które miały zapewniać odosobnienie i bezpieczeństwo. Dawniej było </a:t>
            </a:r>
            <a:r>
              <a:rPr lang="pl-PL" sz="1600" dirty="0" smtClean="0"/>
              <a:t>ich </a:t>
            </a:r>
            <a:r>
              <a:rPr lang="pl-PL" sz="1600" dirty="0" smtClean="0"/>
              <a:t>około 24, a dziś czynnych jest 6. Meteory słyną z imponujących widoków, historii prawosławia oraz unikalnej architektury harmonijnie połączonej z naturą.</a:t>
            </a:r>
            <a:endParaRPr lang="pl-PL" sz="16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629" y="1778897"/>
            <a:ext cx="3453639" cy="2590229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8198" y="1747329"/>
            <a:ext cx="3150024" cy="229792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761" y="499221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454" y="138562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871" y="5054334"/>
            <a:ext cx="1774984" cy="165074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94427" y="4526444"/>
            <a:ext cx="2250574" cy="223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5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Pa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err="1" smtClean="0"/>
              <a:t>Paralia</a:t>
            </a:r>
            <a:r>
              <a:rPr lang="pl-PL" dirty="0" smtClean="0"/>
              <a:t> </a:t>
            </a:r>
            <a:r>
              <a:rPr lang="pl-PL" dirty="0" err="1" smtClean="0"/>
              <a:t>Katerinis</a:t>
            </a:r>
            <a:endParaRPr lang="pl-P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5" y="260648"/>
            <a:ext cx="47625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648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3461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Łącznik prosty ze strzałką 5"/>
          <p:cNvCxnSpPr/>
          <p:nvPr/>
        </p:nvCxnSpPr>
        <p:spPr>
          <a:xfrm>
            <a:off x="3995936" y="2780928"/>
            <a:ext cx="432048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67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pl-PL" sz="1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454" y="138562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12776"/>
            <a:ext cx="4054844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20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5" y="260648"/>
            <a:ext cx="47625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811" y="260648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5" y="1628800"/>
            <a:ext cx="2726432" cy="20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85925"/>
            <a:ext cx="3052210" cy="203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4" y="1698814"/>
            <a:ext cx="1872208" cy="218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4149080"/>
            <a:ext cx="1872208" cy="23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49080"/>
            <a:ext cx="4335980" cy="213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65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5" y="1052736"/>
            <a:ext cx="2952328" cy="864096"/>
          </a:xfrm>
        </p:spPr>
        <p:txBody>
          <a:bodyPr/>
          <a:lstStyle/>
          <a:p>
            <a:r>
              <a:rPr lang="pl-PL" dirty="0" smtClean="0"/>
              <a:t>Kuchnia grecka- mięsna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34680" cy="4137323"/>
          </a:xfrm>
        </p:spPr>
        <p:txBody>
          <a:bodyPr/>
          <a:lstStyle/>
          <a:p>
            <a:r>
              <a:rPr lang="pl-PL" dirty="0"/>
              <a:t>Tradycyjna kuchnia grecka słynie z różnorodnych dań mięsnych, przygotowywanych z wykorzystaniem aromatycznych ziół i oliwy z oliwek. Do najpopularniejszych potraw należą </a:t>
            </a:r>
            <a:r>
              <a:rPr lang="pl-PL" b="1" dirty="0" err="1"/>
              <a:t>souvlaki</a:t>
            </a:r>
            <a:r>
              <a:rPr lang="pl-PL" dirty="0"/>
              <a:t> – grillowane kawałki mięsa na szpikulcu, </a:t>
            </a:r>
            <a:r>
              <a:rPr lang="pl-PL" b="1" dirty="0"/>
              <a:t>gyros</a:t>
            </a:r>
            <a:r>
              <a:rPr lang="pl-PL" dirty="0"/>
              <a:t> – pieczone mięso podawane często w picie, oraz </a:t>
            </a:r>
            <a:r>
              <a:rPr lang="pl-PL" b="1" dirty="0" err="1"/>
              <a:t>moussaka</a:t>
            </a:r>
            <a:r>
              <a:rPr lang="pl-PL" dirty="0"/>
              <a:t>, zapiekanka z mięsa mielonego, bakłażana i sosu beszamelowego. W wielu regionach Grecji popularne są także dania z </a:t>
            </a:r>
            <a:r>
              <a:rPr lang="pl-PL" b="1" dirty="0"/>
              <a:t>jagnięciny i baraniny</a:t>
            </a:r>
            <a:r>
              <a:rPr lang="pl-PL" dirty="0"/>
              <a:t>, które od wieków stanowią ważny element lokalnej tradycji kulinarnej.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060848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474" y="177281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37112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0912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4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5" y="1052736"/>
            <a:ext cx="2952328" cy="864096"/>
          </a:xfrm>
        </p:spPr>
        <p:txBody>
          <a:bodyPr/>
          <a:lstStyle/>
          <a:p>
            <a:r>
              <a:rPr lang="pl-PL" dirty="0" smtClean="0"/>
              <a:t>Kuchnia grecka- bezmięsna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34680" cy="4137323"/>
          </a:xfrm>
        </p:spPr>
        <p:txBody>
          <a:bodyPr/>
          <a:lstStyle/>
          <a:p>
            <a:r>
              <a:rPr lang="pl-PL" dirty="0"/>
              <a:t>Kuchnia grecka oferuje wiele tradycyjnych dań bezmięsnych i wegetariańskich, opartych głównie na warzywach, serach, oliwie z oliwek oraz ziołach. Do najpopularniejszych potraw należą </a:t>
            </a:r>
            <a:r>
              <a:rPr lang="pl-PL" b="1" dirty="0" err="1"/>
              <a:t>dolmades</a:t>
            </a:r>
            <a:r>
              <a:rPr lang="pl-PL" dirty="0"/>
              <a:t> – liście winorośli nadziewane ryżem, </a:t>
            </a:r>
            <a:r>
              <a:rPr lang="pl-PL" b="1" dirty="0" err="1"/>
              <a:t>spanakopita</a:t>
            </a:r>
            <a:r>
              <a:rPr lang="pl-PL" dirty="0"/>
              <a:t> – placek ze szpinakiem i serem feta, a także </a:t>
            </a:r>
            <a:r>
              <a:rPr lang="pl-PL" b="1" dirty="0" err="1"/>
              <a:t>horiatiki</a:t>
            </a:r>
            <a:r>
              <a:rPr lang="pl-PL" dirty="0"/>
              <a:t>, czyli grecka sałatka z warzyw, oliwek i sera feta. Popularne są również dania z fasoli, soczewicy oraz pieczonych warzyw, które stanowią ważny element śródziemnomorskiej diety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33" y="1628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961" y="369800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52" y="2636912"/>
            <a:ext cx="25622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64" y="4655033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6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5" y="1052736"/>
            <a:ext cx="2952328" cy="864096"/>
          </a:xfrm>
        </p:spPr>
        <p:txBody>
          <a:bodyPr/>
          <a:lstStyle/>
          <a:p>
            <a:r>
              <a:rPr lang="pl-PL" dirty="0" smtClean="0"/>
              <a:t>Kuchnia grecka- owoce morza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34680" cy="4137323"/>
          </a:xfrm>
        </p:spPr>
        <p:txBody>
          <a:bodyPr/>
          <a:lstStyle/>
          <a:p>
            <a:r>
              <a:rPr lang="pl-PL" dirty="0"/>
              <a:t>Dzięki położeniu nad Morzem Egejskim i Jońskim kuchnia grecka obfituje w tradycyjne dania z owoców morza. Popularne są grillowane </a:t>
            </a:r>
            <a:r>
              <a:rPr lang="pl-PL" b="1" dirty="0"/>
              <a:t>ośmiornice</a:t>
            </a:r>
            <a:r>
              <a:rPr lang="pl-PL" dirty="0"/>
              <a:t>, </a:t>
            </a:r>
            <a:r>
              <a:rPr lang="pl-PL" b="1" dirty="0"/>
              <a:t>kalmary</a:t>
            </a:r>
            <a:r>
              <a:rPr lang="pl-PL" dirty="0"/>
              <a:t> smażone lub faszerowane oraz </a:t>
            </a:r>
            <a:r>
              <a:rPr lang="pl-PL" b="1" dirty="0"/>
              <a:t>krewetki</a:t>
            </a:r>
            <a:r>
              <a:rPr lang="pl-PL" dirty="0"/>
              <a:t> przygotowywane z pomidorami i serem feta. Często podawane są także świeże ryby </a:t>
            </a:r>
            <a:r>
              <a:rPr lang="pl-PL" b="1" dirty="0" smtClean="0"/>
              <a:t>(okoń morski, dorada, łosoś</a:t>
            </a:r>
            <a:r>
              <a:rPr lang="pl-PL" dirty="0" smtClean="0"/>
              <a:t>)pieczone </a:t>
            </a:r>
            <a:r>
              <a:rPr lang="pl-PL" dirty="0"/>
              <a:t>lub grillowane, doprawiane oliwą z oliwek, cytryną i aromatycznymi ziołami. Owoce morza stanowią ważny element greckiej tradycji kulinarnej, szczególnie na wyspach i w regionach nadmorskich.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4" y="116631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2861734" cy="2146300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4662" y="1695826"/>
            <a:ext cx="2528142" cy="162495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17032"/>
            <a:ext cx="3072341" cy="230425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229809"/>
            <a:ext cx="2352261" cy="176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3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19256" cy="100811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Trening w restauracji </a:t>
            </a:r>
            <a:r>
              <a:rPr lang="pl-PL" dirty="0" err="1" smtClean="0"/>
              <a:t>Nautilos</a:t>
            </a:r>
            <a:r>
              <a:rPr lang="pl-PL" dirty="0" smtClean="0"/>
              <a:t>- grupa I 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71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32856"/>
            <a:ext cx="1512168" cy="2680808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42" y="3756586"/>
            <a:ext cx="166387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20" y="2164133"/>
            <a:ext cx="2391907" cy="424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41168"/>
            <a:ext cx="3137055" cy="176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992" y="2132856"/>
            <a:ext cx="2159422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39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19256" cy="100811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Trening w restauracji </a:t>
            </a:r>
            <a:r>
              <a:rPr lang="pl-PL" dirty="0" err="1" smtClean="0"/>
              <a:t>Nautilos</a:t>
            </a:r>
            <a:r>
              <a:rPr lang="pl-PL" dirty="0" smtClean="0"/>
              <a:t>- grupa II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4"/>
            <a:ext cx="1584176" cy="2112235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71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1786" y="2468894"/>
            <a:ext cx="2112235" cy="158417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0745" y="2498043"/>
            <a:ext cx="2084764" cy="155335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7392" y="2489753"/>
            <a:ext cx="2112240" cy="15424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3615" y="4757769"/>
            <a:ext cx="2400264" cy="180019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8" t="31937" b="20846"/>
          <a:stretch/>
        </p:blipFill>
        <p:spPr>
          <a:xfrm rot="5400000">
            <a:off x="3549318" y="4869535"/>
            <a:ext cx="2333396" cy="144016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57" y="4617507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6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19256" cy="1008112"/>
          </a:xfrm>
        </p:spPr>
        <p:txBody>
          <a:bodyPr>
            <a:normAutofit/>
          </a:bodyPr>
          <a:lstStyle/>
          <a:p>
            <a:r>
              <a:rPr lang="pl-PL" dirty="0" smtClean="0"/>
              <a:t>Trening w </a:t>
            </a:r>
            <a:r>
              <a:rPr lang="pl-PL" dirty="0" err="1" smtClean="0"/>
              <a:t>Balkan</a:t>
            </a:r>
            <a:r>
              <a:rPr lang="pl-PL" dirty="0" smtClean="0"/>
              <a:t> Hotel- grupa I 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7609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71"/>
            <a:ext cx="22320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64" y="2276872"/>
            <a:ext cx="1787488" cy="317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20" y="2348880"/>
            <a:ext cx="17684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1827" y="2788356"/>
            <a:ext cx="384042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836</Words>
  <Application>Microsoft Office PowerPoint</Application>
  <PresentationFormat>Pokaz na ekranie (4:3)</PresentationFormat>
  <Paragraphs>41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    "Zawodowa Przygoda z Erasmus+ 2025-1-PL01-KA121-VET000318141" , Paralia Katerinis, Grecja   </vt:lpstr>
      <vt:lpstr>Pa                  Paralia Katerinis</vt:lpstr>
      <vt:lpstr>Prezentacja programu PowerPoint</vt:lpstr>
      <vt:lpstr>Kuchnia grecka- mięsna</vt:lpstr>
      <vt:lpstr>Kuchnia grecka- bezmięsna</vt:lpstr>
      <vt:lpstr>Kuchnia grecka- owoce morza</vt:lpstr>
      <vt:lpstr>Trening w restauracji Nautilos- grupa I </vt:lpstr>
      <vt:lpstr>Trening w restauracji Nautilos- grupa II </vt:lpstr>
      <vt:lpstr>Trening w Balkan Hotel- grupa I </vt:lpstr>
      <vt:lpstr>Trening w Balkan Hotel- grupa II </vt:lpstr>
      <vt:lpstr>Job shadowing-grupa I </vt:lpstr>
      <vt:lpstr>Job shadowing-grupa I </vt:lpstr>
      <vt:lpstr>Job shadowing-grupa II </vt:lpstr>
      <vt:lpstr>Job shadowing-grupa II </vt:lpstr>
      <vt:lpstr>Prezentacja programu PowerPoint</vt:lpstr>
      <vt:lpstr>Prezentacja programu PowerPoint</vt:lpstr>
      <vt:lpstr>Prezentacja programu PowerPoint</vt:lpstr>
      <vt:lpstr>Prezentacja programu PowerPoint</vt:lpstr>
      <vt:lpstr>  Meteory 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Erasmus+ 2025-1-PL01-KA121-VET000318141   "Ucz się, pracuj, smakuj – mobilność w sektorze HoReCa" , 10.05. - 22.05.2026, Grecja</dc:title>
  <dc:creator>lenovo</dc:creator>
  <cp:lastModifiedBy>lenovo</cp:lastModifiedBy>
  <cp:revision>22</cp:revision>
  <dcterms:created xsi:type="dcterms:W3CDTF">2026-05-28T19:05:28Z</dcterms:created>
  <dcterms:modified xsi:type="dcterms:W3CDTF">2026-06-02T15:54:55Z</dcterms:modified>
</cp:coreProperties>
</file>